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4" r:id="rId9"/>
    <p:sldId id="265" r:id="rId10"/>
    <p:sldId id="279" r:id="rId11"/>
    <p:sldId id="280" r:id="rId12"/>
    <p:sldId id="266" r:id="rId13"/>
    <p:sldId id="269" r:id="rId14"/>
    <p:sldId id="270" r:id="rId15"/>
    <p:sldId id="282" r:id="rId16"/>
    <p:sldId id="271" r:id="rId17"/>
    <p:sldId id="272" r:id="rId18"/>
    <p:sldId id="273" r:id="rId19"/>
    <p:sldId id="274" r:id="rId20"/>
    <p:sldId id="276" r:id="rId21"/>
    <p:sldId id="283" r:id="rId22"/>
    <p:sldId id="281" r:id="rId23"/>
    <p:sldId id="277" r:id="rId24"/>
    <p:sldId id="278" r:id="rId25"/>
    <p:sldId id="275"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23AB007-558E-42ED-BD67-41FC6BA7F5C9}" type="datetimeFigureOut">
              <a:rPr lang="en-US" smtClean="0"/>
              <a:pPr/>
              <a:t>2/13/2019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EC6B1C7-B534-4D11-BEFB-685DAEEB6024}" type="slidenum">
              <a:rPr lang="en-US" smtClean="0"/>
              <a:pPr/>
              <a:t>‹#›</a:t>
            </a:fld>
            <a:endParaRPr lang="en-US"/>
          </a:p>
        </p:txBody>
      </p:sp>
    </p:spTree>
    <p:extLst>
      <p:ext uri="{BB962C8B-B14F-4D97-AF65-F5344CB8AC3E}">
        <p14:creationId xmlns:p14="http://schemas.microsoft.com/office/powerpoint/2010/main" val="158669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6B1C7-B534-4D11-BEFB-685DAEEB6024}" type="slidenum">
              <a:rPr lang="en-US" smtClean="0"/>
              <a:pPr/>
              <a:t>5</a:t>
            </a:fld>
            <a:endParaRPr lang="en-US"/>
          </a:p>
        </p:txBody>
      </p:sp>
    </p:spTree>
    <p:extLst>
      <p:ext uri="{BB962C8B-B14F-4D97-AF65-F5344CB8AC3E}">
        <p14:creationId xmlns:p14="http://schemas.microsoft.com/office/powerpoint/2010/main" val="386071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C6B1C7-B534-4D11-BEFB-685DAEEB6024}" type="slidenum">
              <a:rPr lang="en-US" smtClean="0"/>
              <a:pPr/>
              <a:t>25</a:t>
            </a:fld>
            <a:endParaRPr lang="en-US"/>
          </a:p>
        </p:txBody>
      </p:sp>
    </p:spTree>
    <p:extLst>
      <p:ext uri="{BB962C8B-B14F-4D97-AF65-F5344CB8AC3E}">
        <p14:creationId xmlns:p14="http://schemas.microsoft.com/office/powerpoint/2010/main" val="412620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AB791-4EE6-4A59-87E5-A49B79352837}"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AB791-4EE6-4A59-87E5-A49B79352837}"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AB791-4EE6-4A59-87E5-A49B79352837}"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AB791-4EE6-4A59-87E5-A49B79352837}"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AB791-4EE6-4A59-87E5-A49B79352837}" type="datetimeFigureOut">
              <a:rPr lang="en-US" smtClean="0"/>
              <a:pPr/>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AB791-4EE6-4A59-87E5-A49B79352837}"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AB791-4EE6-4A59-87E5-A49B79352837}" type="datetimeFigureOut">
              <a:rPr lang="en-US" smtClean="0"/>
              <a:pPr/>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AB791-4EE6-4A59-87E5-A49B79352837}" type="datetimeFigureOut">
              <a:rPr lang="en-US" smtClean="0"/>
              <a:pPr/>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AB791-4EE6-4A59-87E5-A49B79352837}" type="datetimeFigureOut">
              <a:rPr lang="en-US" smtClean="0"/>
              <a:pPr/>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AB791-4EE6-4A59-87E5-A49B79352837}"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AB791-4EE6-4A59-87E5-A49B79352837}" type="datetimeFigureOut">
              <a:rPr lang="en-US" smtClean="0"/>
              <a:pPr/>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2C114-DA18-42DD-9055-31F50A60C6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AB791-4EE6-4A59-87E5-A49B79352837}" type="datetimeFigureOut">
              <a:rPr lang="en-US" smtClean="0"/>
              <a:pPr/>
              <a:t>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2C114-DA18-42DD-9055-31F50A60C6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dep.ro/pls/parlam/structura2015.mp?idm=161&amp;cam=2&amp;leg=2016&amp;pag=2&amp;idl=1&amp;prn=0&amp;pa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876800" y="2438400"/>
            <a:ext cx="3433794" cy="3657600"/>
          </a:xfrm>
          <a:prstGeom prst="rect">
            <a:avLst/>
          </a:prstGeom>
          <a:noFill/>
          <a:ln w="9525">
            <a:noFill/>
            <a:miter lim="800000"/>
            <a:headEnd/>
            <a:tailEnd/>
          </a:ln>
        </p:spPr>
      </p:pic>
      <p:sp>
        <p:nvSpPr>
          <p:cNvPr id="2" name="Title 1"/>
          <p:cNvSpPr>
            <a:spLocks noGrp="1"/>
          </p:cNvSpPr>
          <p:nvPr>
            <p:ph type="ctrTitle"/>
          </p:nvPr>
        </p:nvSpPr>
        <p:spPr>
          <a:xfrm>
            <a:off x="-1600200" y="2492375"/>
            <a:ext cx="7772400" cy="1470025"/>
          </a:xfrm>
        </p:spPr>
        <p:txBody>
          <a:bodyPr>
            <a:normAutofit fontScale="90000"/>
          </a:bodyPr>
          <a:lstStyle/>
          <a:p>
            <a:r>
              <a:rPr lang="en-US" dirty="0" smtClean="0"/>
              <a:t>    </a:t>
            </a:r>
            <a:r>
              <a:rPr lang="en-US" dirty="0"/>
              <a:t/>
            </a:r>
            <a:br>
              <a:rPr lang="en-US" dirty="0"/>
            </a:br>
            <a:r>
              <a:rPr lang="en-US" dirty="0"/>
              <a:t/>
            </a:r>
            <a:br>
              <a:rPr lang="en-US" dirty="0"/>
            </a:br>
            <a:r>
              <a:rPr lang="en-US" dirty="0"/>
              <a:t> </a:t>
            </a:r>
            <a:r>
              <a:rPr lang="en-US" dirty="0" smtClean="0"/>
              <a:t>           </a:t>
            </a:r>
            <a:r>
              <a:rPr lang="en-US" sz="3600" b="1" dirty="0" smtClean="0">
                <a:latin typeface="Arial" pitchFamily="34" charset="0"/>
                <a:cs typeface="Arial" pitchFamily="34" charset="0"/>
              </a:rPr>
              <a:t>RAPORT </a:t>
            </a:r>
            <a:r>
              <a:rPr lang="en-US" sz="3600" b="1" dirty="0">
                <a:latin typeface="Arial" pitchFamily="34" charset="0"/>
                <a:cs typeface="Arial" pitchFamily="34" charset="0"/>
              </a:rPr>
              <a:t>DE ACTIVITATE </a:t>
            </a: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b="1" dirty="0"/>
              <a:t/>
            </a:r>
            <a:br>
              <a:rPr lang="en-US" b="1" dirty="0"/>
            </a:br>
            <a:endParaRPr lang="en-US" dirty="0"/>
          </a:p>
        </p:txBody>
      </p:sp>
      <p:sp>
        <p:nvSpPr>
          <p:cNvPr id="3" name="Subtitle 2"/>
          <p:cNvSpPr>
            <a:spLocks noGrp="1"/>
          </p:cNvSpPr>
          <p:nvPr>
            <p:ph type="subTitle" idx="1"/>
          </p:nvPr>
        </p:nvSpPr>
        <p:spPr>
          <a:xfrm>
            <a:off x="-152400" y="3657600"/>
            <a:ext cx="6400800" cy="1752600"/>
          </a:xfrm>
        </p:spPr>
        <p:txBody>
          <a:bodyPr>
            <a:normAutofit/>
          </a:bodyPr>
          <a:lstStyle/>
          <a:p>
            <a:r>
              <a:rPr lang="en-US" b="1" i="1" dirty="0" err="1" smtClean="0"/>
              <a:t>Laurențiu</a:t>
            </a:r>
            <a:r>
              <a:rPr lang="en-US" b="1" i="1" dirty="0" smtClean="0"/>
              <a:t> Dan </a:t>
            </a:r>
            <a:r>
              <a:rPr lang="en-US" b="1" i="1" dirty="0" err="1" smtClean="0"/>
              <a:t>Leoreanu</a:t>
            </a:r>
            <a:endParaRPr lang="en-US" b="1" i="1" dirty="0" smtClean="0"/>
          </a:p>
          <a:p>
            <a:r>
              <a:rPr lang="vi-VN" b="1" i="1" dirty="0" smtClean="0"/>
              <a:t>Deputat </a:t>
            </a:r>
            <a:r>
              <a:rPr lang="vi-VN" b="1" i="1" dirty="0"/>
              <a:t>circumscripția electorală nr. 29 Neamț </a:t>
            </a:r>
          </a:p>
        </p:txBody>
      </p:sp>
      <p:pic>
        <p:nvPicPr>
          <p:cNvPr id="1028" name="Picture 4"/>
          <p:cNvPicPr>
            <a:picLocks noChangeAspect="1" noChangeArrowheads="1"/>
          </p:cNvPicPr>
          <p:nvPr/>
        </p:nvPicPr>
        <p:blipFill>
          <a:blip r:embed="rId3" cstate="print"/>
          <a:srcRect/>
          <a:stretch>
            <a:fillRect/>
          </a:stretch>
        </p:blipFill>
        <p:spPr bwMode="auto">
          <a:xfrm>
            <a:off x="0" y="0"/>
            <a:ext cx="9144000" cy="2590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457200" y="762000"/>
            <a:ext cx="8229600" cy="6019800"/>
          </a:xfrm>
        </p:spPr>
        <p:txBody>
          <a:bodyPr>
            <a:noAutofit/>
          </a:bodyPr>
          <a:lstStyle/>
          <a:p>
            <a:r>
              <a:rPr lang="en-US" sz="1800" dirty="0" err="1" smtClean="0">
                <a:solidFill>
                  <a:schemeClr val="bg1">
                    <a:lumMod val="50000"/>
                  </a:schemeClr>
                </a:solidFill>
              </a:rPr>
              <a:t>Propunere</a:t>
            </a:r>
            <a:r>
              <a:rPr lang="en-US" sz="1800" dirty="0" smtClean="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art.7, </a:t>
            </a:r>
            <a:r>
              <a:rPr lang="en-US" sz="1800" dirty="0" err="1">
                <a:solidFill>
                  <a:schemeClr val="bg1">
                    <a:lumMod val="50000"/>
                  </a:schemeClr>
                </a:solidFill>
              </a:rPr>
              <a:t>alin</a:t>
            </a:r>
            <a:r>
              <a:rPr lang="en-US" sz="1800" dirty="0">
                <a:solidFill>
                  <a:schemeClr val="bg1">
                    <a:lumMod val="50000"/>
                  </a:schemeClr>
                </a:solidFill>
              </a:rPr>
              <a:t>.(1) din </a:t>
            </a:r>
            <a:r>
              <a:rPr lang="en-US" sz="1800" dirty="0" err="1">
                <a:solidFill>
                  <a:schemeClr val="bg1">
                    <a:lumMod val="50000"/>
                  </a:schemeClr>
                </a:solidFill>
              </a:rPr>
              <a:t>Ordonanţa</a:t>
            </a:r>
            <a:r>
              <a:rPr lang="en-US" sz="1800" dirty="0">
                <a:solidFill>
                  <a:schemeClr val="bg1">
                    <a:lumMod val="50000"/>
                  </a:schemeClr>
                </a:solidFill>
              </a:rPr>
              <a:t> de </a:t>
            </a:r>
            <a:r>
              <a:rPr lang="en-US" sz="1800" dirty="0" err="1">
                <a:solidFill>
                  <a:schemeClr val="bg1">
                    <a:lumMod val="50000"/>
                  </a:schemeClr>
                </a:solidFill>
              </a:rPr>
              <a:t>Urgenţă</a:t>
            </a:r>
            <a:r>
              <a:rPr lang="en-US" sz="1800" dirty="0">
                <a:solidFill>
                  <a:schemeClr val="bg1">
                    <a:lumMod val="50000"/>
                  </a:schemeClr>
                </a:solidFill>
              </a:rPr>
              <a:t> a </a:t>
            </a:r>
            <a:r>
              <a:rPr lang="en-US" sz="1800" dirty="0" err="1">
                <a:solidFill>
                  <a:schemeClr val="bg1">
                    <a:lumMod val="50000"/>
                  </a:schemeClr>
                </a:solidFill>
              </a:rPr>
              <a:t>Guvernului</a:t>
            </a:r>
            <a:r>
              <a:rPr lang="en-US" sz="1800" dirty="0">
                <a:solidFill>
                  <a:schemeClr val="bg1">
                    <a:lumMod val="50000"/>
                  </a:schemeClr>
                </a:solidFill>
              </a:rPr>
              <a:t> nr.28/2013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aprobarea</a:t>
            </a:r>
            <a:r>
              <a:rPr lang="en-US" sz="1800" dirty="0">
                <a:solidFill>
                  <a:schemeClr val="bg1">
                    <a:lumMod val="50000"/>
                  </a:schemeClr>
                </a:solidFill>
              </a:rPr>
              <a:t> </a:t>
            </a:r>
            <a:r>
              <a:rPr lang="en-US" sz="1800" dirty="0" err="1">
                <a:solidFill>
                  <a:schemeClr val="bg1">
                    <a:lumMod val="50000"/>
                  </a:schemeClr>
                </a:solidFill>
              </a:rPr>
              <a:t>Programului</a:t>
            </a:r>
            <a:r>
              <a:rPr lang="en-US" sz="1800" dirty="0">
                <a:solidFill>
                  <a:schemeClr val="bg1">
                    <a:lumMod val="50000"/>
                  </a:schemeClr>
                </a:solidFill>
              </a:rPr>
              <a:t> </a:t>
            </a:r>
            <a:r>
              <a:rPr lang="en-US" sz="1800" dirty="0" err="1">
                <a:solidFill>
                  <a:schemeClr val="bg1">
                    <a:lumMod val="50000"/>
                  </a:schemeClr>
                </a:solidFill>
              </a:rPr>
              <a:t>Naţional</a:t>
            </a:r>
            <a:r>
              <a:rPr lang="en-US" sz="1800" dirty="0">
                <a:solidFill>
                  <a:schemeClr val="bg1">
                    <a:lumMod val="50000"/>
                  </a:schemeClr>
                </a:solidFill>
              </a:rPr>
              <a:t> de </a:t>
            </a:r>
            <a:r>
              <a:rPr lang="en-US" sz="1800" dirty="0" err="1">
                <a:solidFill>
                  <a:schemeClr val="bg1">
                    <a:lumMod val="50000"/>
                  </a:schemeClr>
                </a:solidFill>
              </a:rPr>
              <a:t>Dezvoltare</a:t>
            </a:r>
            <a:r>
              <a:rPr lang="en-US" sz="1800" dirty="0">
                <a:solidFill>
                  <a:schemeClr val="bg1">
                    <a:lumMod val="50000"/>
                  </a:schemeClr>
                </a:solidFill>
              </a:rPr>
              <a:t> </a:t>
            </a:r>
            <a:r>
              <a:rPr lang="en-US" sz="1800" dirty="0" err="1" smtClean="0">
                <a:solidFill>
                  <a:schemeClr val="bg1">
                    <a:lumMod val="50000"/>
                  </a:schemeClr>
                </a:solidFill>
              </a:rPr>
              <a:t>Locală</a:t>
            </a:r>
            <a:endParaRPr lang="ro-RO" sz="1800" dirty="0" smtClean="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art.16 din </a:t>
            </a:r>
            <a:r>
              <a:rPr lang="en-US" sz="1800" dirty="0" err="1">
                <a:solidFill>
                  <a:schemeClr val="bg1">
                    <a:lumMod val="50000"/>
                  </a:schemeClr>
                </a:solidFill>
              </a:rPr>
              <a:t>Legea</a:t>
            </a:r>
            <a:r>
              <a:rPr lang="en-US" sz="1800" dirty="0">
                <a:solidFill>
                  <a:schemeClr val="bg1">
                    <a:lumMod val="50000"/>
                  </a:schemeClr>
                </a:solidFill>
              </a:rPr>
              <a:t> nr.422/2001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protejarea</a:t>
            </a:r>
            <a:r>
              <a:rPr lang="en-US" sz="1800" dirty="0">
                <a:solidFill>
                  <a:schemeClr val="bg1">
                    <a:lumMod val="50000"/>
                  </a:schemeClr>
                </a:solidFill>
              </a:rPr>
              <a:t> </a:t>
            </a:r>
            <a:r>
              <a:rPr lang="en-US" sz="1800" dirty="0" err="1">
                <a:solidFill>
                  <a:schemeClr val="bg1">
                    <a:lumMod val="50000"/>
                  </a:schemeClr>
                </a:solidFill>
              </a:rPr>
              <a:t>monumentelor</a:t>
            </a:r>
            <a:r>
              <a:rPr lang="en-US" sz="1800" dirty="0">
                <a:solidFill>
                  <a:schemeClr val="bg1">
                    <a:lumMod val="50000"/>
                  </a:schemeClr>
                </a:solidFill>
              </a:rPr>
              <a:t> </a:t>
            </a:r>
            <a:r>
              <a:rPr lang="en-US" sz="1800" dirty="0" err="1">
                <a:solidFill>
                  <a:schemeClr val="bg1">
                    <a:lumMod val="50000"/>
                  </a:schemeClr>
                </a:solidFill>
              </a:rPr>
              <a:t>istorice</a:t>
            </a:r>
            <a:r>
              <a:rPr lang="en-US" sz="1800" dirty="0">
                <a:solidFill>
                  <a:schemeClr val="bg1">
                    <a:lumMod val="50000"/>
                  </a:schemeClr>
                </a:solidFill>
              </a:rPr>
              <a:t>, </a:t>
            </a:r>
            <a:r>
              <a:rPr lang="en-US" sz="1800" dirty="0" err="1">
                <a:solidFill>
                  <a:schemeClr val="bg1">
                    <a:lumMod val="50000"/>
                  </a:schemeClr>
                </a:solidFill>
              </a:rPr>
              <a:t>republicată</a:t>
            </a:r>
            <a:r>
              <a:rPr lang="en-US" sz="1800" dirty="0">
                <a:solidFill>
                  <a:schemeClr val="bg1">
                    <a:lumMod val="50000"/>
                  </a:schemeClr>
                </a:solidFill>
              </a:rPr>
              <a:t>, cu </a:t>
            </a:r>
            <a:r>
              <a:rPr lang="en-US" sz="1800" dirty="0" err="1">
                <a:solidFill>
                  <a:schemeClr val="bg1">
                    <a:lumMod val="50000"/>
                  </a:schemeClr>
                </a:solidFill>
              </a:rPr>
              <a:t>modificările</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completările</a:t>
            </a:r>
            <a:r>
              <a:rPr lang="en-US" sz="1800" dirty="0">
                <a:solidFill>
                  <a:schemeClr val="bg1">
                    <a:lumMod val="50000"/>
                  </a:schemeClr>
                </a:solidFill>
              </a:rPr>
              <a:t> </a:t>
            </a:r>
            <a:r>
              <a:rPr lang="en-US" sz="1800" dirty="0" err="1">
                <a:solidFill>
                  <a:schemeClr val="bg1">
                    <a:lumMod val="50000"/>
                  </a:schemeClr>
                </a:solidFill>
              </a:rPr>
              <a:t>ulterioare</a:t>
            </a:r>
            <a:endParaRPr lang="ro-RO" sz="1800" dirty="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nr.288/2015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votul</a:t>
            </a:r>
            <a:r>
              <a:rPr lang="en-US" sz="1800" dirty="0">
                <a:solidFill>
                  <a:schemeClr val="bg1">
                    <a:lumMod val="50000"/>
                  </a:schemeClr>
                </a:solidFill>
              </a:rPr>
              <a:t> </a:t>
            </a:r>
            <a:r>
              <a:rPr lang="en-US" sz="1800" dirty="0" err="1">
                <a:solidFill>
                  <a:schemeClr val="bg1">
                    <a:lumMod val="50000"/>
                  </a:schemeClr>
                </a:solidFill>
              </a:rPr>
              <a:t>prin</a:t>
            </a:r>
            <a:r>
              <a:rPr lang="en-US" sz="1800" dirty="0">
                <a:solidFill>
                  <a:schemeClr val="bg1">
                    <a:lumMod val="50000"/>
                  </a:schemeClr>
                </a:solidFill>
              </a:rPr>
              <a:t> </a:t>
            </a:r>
            <a:r>
              <a:rPr lang="en-US" sz="1800" dirty="0" err="1">
                <a:solidFill>
                  <a:schemeClr val="bg1">
                    <a:lumMod val="50000"/>
                  </a:schemeClr>
                </a:solidFill>
              </a:rPr>
              <a:t>corespondenţă</a:t>
            </a:r>
            <a:r>
              <a:rPr lang="en-US" sz="1800" dirty="0">
                <a:solidFill>
                  <a:schemeClr val="bg1">
                    <a:lumMod val="50000"/>
                  </a:schemeClr>
                </a:solidFill>
              </a:rPr>
              <a:t>, </a:t>
            </a:r>
            <a:r>
              <a:rPr lang="en-US" sz="1800" dirty="0" err="1">
                <a:solidFill>
                  <a:schemeClr val="bg1">
                    <a:lumMod val="50000"/>
                  </a:schemeClr>
                </a:solidFill>
              </a:rPr>
              <a:t>votul</a:t>
            </a:r>
            <a:r>
              <a:rPr lang="en-US" sz="1800" dirty="0">
                <a:solidFill>
                  <a:schemeClr val="bg1">
                    <a:lumMod val="50000"/>
                  </a:schemeClr>
                </a:solidFill>
              </a:rPr>
              <a:t> electronic,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nr.208/2015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alegerea</a:t>
            </a:r>
            <a:r>
              <a:rPr lang="en-US" sz="1800" dirty="0">
                <a:solidFill>
                  <a:schemeClr val="bg1">
                    <a:lumMod val="50000"/>
                  </a:schemeClr>
                </a:solidFill>
              </a:rPr>
              <a:t> </a:t>
            </a:r>
            <a:r>
              <a:rPr lang="en-US" sz="1800" dirty="0" err="1">
                <a:solidFill>
                  <a:schemeClr val="bg1">
                    <a:lumMod val="50000"/>
                  </a:schemeClr>
                </a:solidFill>
              </a:rPr>
              <a:t>Senatului</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Camerei</a:t>
            </a:r>
            <a:r>
              <a:rPr lang="en-US" sz="1800" dirty="0">
                <a:solidFill>
                  <a:schemeClr val="bg1">
                    <a:lumMod val="50000"/>
                  </a:schemeClr>
                </a:solidFill>
              </a:rPr>
              <a:t> </a:t>
            </a:r>
            <a:r>
              <a:rPr lang="en-US" sz="1800" dirty="0" err="1">
                <a:solidFill>
                  <a:schemeClr val="bg1">
                    <a:lumMod val="50000"/>
                  </a:schemeClr>
                </a:solidFill>
              </a:rPr>
              <a:t>Deputaţilor</a:t>
            </a:r>
            <a:r>
              <a:rPr lang="en-US" sz="1800" dirty="0">
                <a:solidFill>
                  <a:schemeClr val="bg1">
                    <a:lumMod val="50000"/>
                  </a:schemeClr>
                </a:solidFill>
              </a:rPr>
              <a:t>,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organizarea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funcţionarea</a:t>
            </a:r>
            <a:r>
              <a:rPr lang="en-US" sz="1800" dirty="0">
                <a:solidFill>
                  <a:schemeClr val="bg1">
                    <a:lumMod val="50000"/>
                  </a:schemeClr>
                </a:solidFill>
              </a:rPr>
              <a:t> </a:t>
            </a:r>
            <a:r>
              <a:rPr lang="en-US" sz="1800" dirty="0" err="1">
                <a:solidFill>
                  <a:schemeClr val="bg1">
                    <a:lumMod val="50000"/>
                  </a:schemeClr>
                </a:solidFill>
              </a:rPr>
              <a:t>Autorităţii</a:t>
            </a:r>
            <a:r>
              <a:rPr lang="en-US" sz="1800" dirty="0">
                <a:solidFill>
                  <a:schemeClr val="bg1">
                    <a:lumMod val="50000"/>
                  </a:schemeClr>
                </a:solidFill>
              </a:rPr>
              <a:t> </a:t>
            </a:r>
            <a:r>
              <a:rPr lang="en-US" sz="1800" dirty="0" err="1">
                <a:solidFill>
                  <a:schemeClr val="bg1">
                    <a:lumMod val="50000"/>
                  </a:schemeClr>
                </a:solidFill>
              </a:rPr>
              <a:t>Electorale</a:t>
            </a:r>
            <a:r>
              <a:rPr lang="en-US" sz="1800" dirty="0">
                <a:solidFill>
                  <a:schemeClr val="bg1">
                    <a:lumMod val="50000"/>
                  </a:schemeClr>
                </a:solidFill>
              </a:rPr>
              <a:t> Permanente</a:t>
            </a:r>
            <a:endParaRPr lang="ro-RO" sz="1800" dirty="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art.3 din </a:t>
            </a:r>
            <a:r>
              <a:rPr lang="en-US" sz="1800" dirty="0" err="1">
                <a:solidFill>
                  <a:schemeClr val="bg1">
                    <a:lumMod val="50000"/>
                  </a:schemeClr>
                </a:solidFill>
              </a:rPr>
              <a:t>Legea</a:t>
            </a:r>
            <a:r>
              <a:rPr lang="en-US" sz="1800" dirty="0">
                <a:solidFill>
                  <a:schemeClr val="bg1">
                    <a:lumMod val="50000"/>
                  </a:schemeClr>
                </a:solidFill>
              </a:rPr>
              <a:t> nr.60 din 23 </a:t>
            </a:r>
            <a:r>
              <a:rPr lang="en-US" sz="1800" dirty="0" err="1">
                <a:solidFill>
                  <a:schemeClr val="bg1">
                    <a:lumMod val="50000"/>
                  </a:schemeClr>
                </a:solidFill>
              </a:rPr>
              <a:t>septembrie</a:t>
            </a:r>
            <a:r>
              <a:rPr lang="en-US" sz="1800" dirty="0">
                <a:solidFill>
                  <a:schemeClr val="bg1">
                    <a:lumMod val="50000"/>
                  </a:schemeClr>
                </a:solidFill>
              </a:rPr>
              <a:t> 1991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organizarea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desfăşurarea</a:t>
            </a:r>
            <a:r>
              <a:rPr lang="en-US" sz="1800" dirty="0">
                <a:solidFill>
                  <a:schemeClr val="bg1">
                    <a:lumMod val="50000"/>
                  </a:schemeClr>
                </a:solidFill>
              </a:rPr>
              <a:t> </a:t>
            </a:r>
            <a:r>
              <a:rPr lang="en-US" sz="1800" dirty="0" err="1">
                <a:solidFill>
                  <a:schemeClr val="bg1">
                    <a:lumMod val="50000"/>
                  </a:schemeClr>
                </a:solidFill>
              </a:rPr>
              <a:t>adunărilor</a:t>
            </a:r>
            <a:r>
              <a:rPr lang="en-US" sz="1800" dirty="0">
                <a:solidFill>
                  <a:schemeClr val="bg1">
                    <a:lumMod val="50000"/>
                  </a:schemeClr>
                </a:solidFill>
              </a:rPr>
              <a:t> </a:t>
            </a:r>
            <a:r>
              <a:rPr lang="en-US" sz="1800" dirty="0" err="1">
                <a:solidFill>
                  <a:schemeClr val="bg1">
                    <a:lumMod val="50000"/>
                  </a:schemeClr>
                </a:solidFill>
              </a:rPr>
              <a:t>publice</a:t>
            </a:r>
            <a:endParaRPr lang="ro-RO" sz="1800" dirty="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finanţarea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implementarea</a:t>
            </a:r>
            <a:r>
              <a:rPr lang="en-US" sz="1800" dirty="0">
                <a:solidFill>
                  <a:schemeClr val="bg1">
                    <a:lumMod val="50000"/>
                  </a:schemeClr>
                </a:solidFill>
              </a:rPr>
              <a:t> </a:t>
            </a:r>
            <a:r>
              <a:rPr lang="en-US" sz="1800" dirty="0" err="1">
                <a:solidFill>
                  <a:schemeClr val="bg1">
                    <a:lumMod val="50000"/>
                  </a:schemeClr>
                </a:solidFill>
              </a:rPr>
              <a:t>Programului</a:t>
            </a:r>
            <a:r>
              <a:rPr lang="en-US" sz="1800" dirty="0">
                <a:solidFill>
                  <a:schemeClr val="bg1">
                    <a:lumMod val="50000"/>
                  </a:schemeClr>
                </a:solidFill>
              </a:rPr>
              <a:t> "</a:t>
            </a:r>
            <a:r>
              <a:rPr lang="en-US" sz="1800" dirty="0" err="1">
                <a:solidFill>
                  <a:schemeClr val="bg1">
                    <a:lumMod val="50000"/>
                  </a:schemeClr>
                </a:solidFill>
              </a:rPr>
              <a:t>Tineri</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Parlament</a:t>
            </a:r>
            <a:r>
              <a:rPr lang="en-US" sz="1800" dirty="0">
                <a:solidFill>
                  <a:schemeClr val="bg1">
                    <a:lumMod val="50000"/>
                  </a:schemeClr>
                </a:solidFill>
              </a:rPr>
              <a:t>"</a:t>
            </a: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utilizarea</a:t>
            </a:r>
            <a:r>
              <a:rPr lang="en-US" sz="1800" dirty="0">
                <a:solidFill>
                  <a:schemeClr val="bg1">
                    <a:lumMod val="50000"/>
                  </a:schemeClr>
                </a:solidFill>
              </a:rPr>
              <a:t> </a:t>
            </a:r>
            <a:r>
              <a:rPr lang="en-US" sz="1800" dirty="0" err="1">
                <a:solidFill>
                  <a:schemeClr val="bg1">
                    <a:lumMod val="50000"/>
                  </a:schemeClr>
                </a:solidFill>
              </a:rPr>
              <a:t>autovehiculelor</a:t>
            </a:r>
            <a:r>
              <a:rPr lang="en-US" sz="1800" dirty="0">
                <a:solidFill>
                  <a:schemeClr val="bg1">
                    <a:lumMod val="50000"/>
                  </a:schemeClr>
                </a:solidFill>
              </a:rPr>
              <a:t> </a:t>
            </a:r>
            <a:r>
              <a:rPr lang="en-US" sz="1800" dirty="0" err="1">
                <a:solidFill>
                  <a:schemeClr val="bg1">
                    <a:lumMod val="50000"/>
                  </a:schemeClr>
                </a:solidFill>
              </a:rPr>
              <a:t>şcolare</a:t>
            </a:r>
            <a:r>
              <a:rPr lang="en-US" sz="1800" dirty="0">
                <a:solidFill>
                  <a:schemeClr val="bg1">
                    <a:lumMod val="50000"/>
                  </a:schemeClr>
                </a:solidFill>
              </a:rPr>
              <a:t> </a:t>
            </a:r>
            <a:r>
              <a:rPr lang="en-US" sz="1800" dirty="0" err="1">
                <a:solidFill>
                  <a:schemeClr val="bg1">
                    <a:lumMod val="50000"/>
                  </a:schemeClr>
                </a:solidFill>
              </a:rPr>
              <a:t>destinate</a:t>
            </a:r>
            <a:r>
              <a:rPr lang="en-US" sz="1800" dirty="0">
                <a:solidFill>
                  <a:schemeClr val="bg1">
                    <a:lumMod val="50000"/>
                  </a:schemeClr>
                </a:solidFill>
              </a:rPr>
              <a:t> </a:t>
            </a:r>
            <a:r>
              <a:rPr lang="en-US" sz="1800" dirty="0" err="1">
                <a:solidFill>
                  <a:schemeClr val="bg1">
                    <a:lumMod val="50000"/>
                  </a:schemeClr>
                </a:solidFill>
              </a:rPr>
              <a:t>transportului</a:t>
            </a:r>
            <a:r>
              <a:rPr lang="en-US" sz="1800" dirty="0">
                <a:solidFill>
                  <a:schemeClr val="bg1">
                    <a:lumMod val="50000"/>
                  </a:schemeClr>
                </a:solidFill>
              </a:rPr>
              <a:t> public local al </a:t>
            </a:r>
            <a:r>
              <a:rPr lang="en-US" sz="1800" dirty="0" err="1">
                <a:solidFill>
                  <a:schemeClr val="bg1">
                    <a:lumMod val="50000"/>
                  </a:schemeClr>
                </a:solidFill>
              </a:rPr>
              <a:t>elevilor</a:t>
            </a:r>
            <a:r>
              <a:rPr lang="en-US" sz="1800" dirty="0">
                <a:solidFill>
                  <a:schemeClr val="bg1">
                    <a:lumMod val="50000"/>
                  </a:schemeClr>
                </a:solidFill>
              </a:rPr>
              <a:t> din </a:t>
            </a:r>
            <a:r>
              <a:rPr lang="en-US" sz="1800" dirty="0" err="1">
                <a:solidFill>
                  <a:schemeClr val="bg1">
                    <a:lumMod val="50000"/>
                  </a:schemeClr>
                </a:solidFill>
              </a:rPr>
              <a:t>ciclul</a:t>
            </a:r>
            <a:r>
              <a:rPr lang="en-US" sz="1800" dirty="0">
                <a:solidFill>
                  <a:schemeClr val="bg1">
                    <a:lumMod val="50000"/>
                  </a:schemeClr>
                </a:solidFill>
              </a:rPr>
              <a:t> </a:t>
            </a:r>
            <a:r>
              <a:rPr lang="en-US" sz="1800" dirty="0" err="1">
                <a:solidFill>
                  <a:schemeClr val="bg1">
                    <a:lumMod val="50000"/>
                  </a:schemeClr>
                </a:solidFill>
              </a:rPr>
              <a:t>învăţământului</a:t>
            </a:r>
            <a:r>
              <a:rPr lang="en-US" sz="1800" dirty="0">
                <a:solidFill>
                  <a:schemeClr val="bg1">
                    <a:lumMod val="50000"/>
                  </a:schemeClr>
                </a:solidFill>
              </a:rPr>
              <a:t> </a:t>
            </a:r>
            <a:r>
              <a:rPr lang="en-US" sz="1800" dirty="0" err="1">
                <a:solidFill>
                  <a:schemeClr val="bg1">
                    <a:lumMod val="50000"/>
                  </a:schemeClr>
                </a:solidFill>
              </a:rPr>
              <a:t>primar</a:t>
            </a:r>
            <a:r>
              <a:rPr lang="en-US" sz="1800" dirty="0">
                <a:solidFill>
                  <a:schemeClr val="bg1">
                    <a:lumMod val="50000"/>
                  </a:schemeClr>
                </a:solidFill>
              </a:rPr>
              <a:t>/</a:t>
            </a:r>
            <a:r>
              <a:rPr lang="en-US" sz="1800" dirty="0" err="1">
                <a:solidFill>
                  <a:schemeClr val="bg1">
                    <a:lumMod val="50000"/>
                  </a:schemeClr>
                </a:solidFill>
              </a:rPr>
              <a:t>gimnazial</a:t>
            </a:r>
            <a:r>
              <a:rPr lang="en-US" sz="1800" dirty="0">
                <a:solidFill>
                  <a:schemeClr val="bg1">
                    <a:lumMod val="50000"/>
                  </a:schemeClr>
                </a:solidFill>
              </a:rPr>
              <a:t>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art.6 din OUG nr.195/2002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circulaţia</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drumurile</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smtClean="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art.187 din </a:t>
            </a:r>
            <a:r>
              <a:rPr lang="en-US" sz="1800" dirty="0" err="1">
                <a:solidFill>
                  <a:schemeClr val="bg1">
                    <a:lumMod val="50000"/>
                  </a:schemeClr>
                </a:solidFill>
              </a:rPr>
              <a:t>Legea</a:t>
            </a:r>
            <a:r>
              <a:rPr lang="en-US" sz="1800" dirty="0">
                <a:solidFill>
                  <a:schemeClr val="bg1">
                    <a:lumMod val="50000"/>
                  </a:schemeClr>
                </a:solidFill>
              </a:rPr>
              <a:t> nr.98/2016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achiziţiile</a:t>
            </a:r>
            <a:r>
              <a:rPr lang="en-US" sz="1800" dirty="0">
                <a:solidFill>
                  <a:schemeClr val="bg1">
                    <a:lumMod val="50000"/>
                  </a:schemeClr>
                </a:solidFill>
              </a:rPr>
              <a:t> </a:t>
            </a:r>
            <a:r>
              <a:rPr lang="en-US" sz="1800" dirty="0" err="1">
                <a:solidFill>
                  <a:schemeClr val="bg1">
                    <a:lumMod val="50000"/>
                  </a:schemeClr>
                </a:solidFill>
              </a:rPr>
              <a:t>publice</a:t>
            </a:r>
            <a:endParaRPr lang="ro-RO" sz="1800" dirty="0" smtClean="0">
              <a:solidFill>
                <a:schemeClr val="bg1">
                  <a:lumMod val="50000"/>
                </a:schemeClr>
              </a:solidFill>
            </a:endParaRPr>
          </a:p>
        </p:txBody>
      </p:sp>
    </p:spTree>
    <p:extLst>
      <p:ext uri="{BB962C8B-B14F-4D97-AF65-F5344CB8AC3E}">
        <p14:creationId xmlns:p14="http://schemas.microsoft.com/office/powerpoint/2010/main" val="111913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457200" y="762000"/>
            <a:ext cx="8229600" cy="6019800"/>
          </a:xfrm>
        </p:spPr>
        <p:txBody>
          <a:bodyPr>
            <a:noAutofit/>
          </a:bodyPr>
          <a:lstStyle/>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Decretului-lege</a:t>
            </a:r>
            <a:r>
              <a:rPr lang="en-US" sz="1800" dirty="0">
                <a:solidFill>
                  <a:schemeClr val="bg1">
                    <a:lumMod val="50000"/>
                  </a:schemeClr>
                </a:solidFill>
              </a:rPr>
              <a:t> nr.118/1990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acordarea</a:t>
            </a:r>
            <a:r>
              <a:rPr lang="en-US" sz="1800" dirty="0">
                <a:solidFill>
                  <a:schemeClr val="bg1">
                    <a:lumMod val="50000"/>
                  </a:schemeClr>
                </a:solidFill>
              </a:rPr>
              <a:t> </a:t>
            </a:r>
            <a:r>
              <a:rPr lang="en-US" sz="1800" dirty="0" err="1">
                <a:solidFill>
                  <a:schemeClr val="bg1">
                    <a:lumMod val="50000"/>
                  </a:schemeClr>
                </a:solidFill>
              </a:rPr>
              <a:t>unor</a:t>
            </a:r>
            <a:r>
              <a:rPr lang="en-US" sz="1800" dirty="0">
                <a:solidFill>
                  <a:schemeClr val="bg1">
                    <a:lumMod val="50000"/>
                  </a:schemeClr>
                </a:solidFill>
              </a:rPr>
              <a:t> </a:t>
            </a:r>
            <a:r>
              <a:rPr lang="en-US" sz="1800" dirty="0" err="1">
                <a:solidFill>
                  <a:schemeClr val="bg1">
                    <a:lumMod val="50000"/>
                  </a:schemeClr>
                </a:solidFill>
              </a:rPr>
              <a:t>drepturi</a:t>
            </a:r>
            <a:r>
              <a:rPr lang="en-US" sz="1800" dirty="0">
                <a:solidFill>
                  <a:schemeClr val="bg1">
                    <a:lumMod val="50000"/>
                  </a:schemeClr>
                </a:solidFill>
              </a:rPr>
              <a:t> </a:t>
            </a:r>
            <a:r>
              <a:rPr lang="en-US" sz="1800" dirty="0" err="1">
                <a:solidFill>
                  <a:schemeClr val="bg1">
                    <a:lumMod val="50000"/>
                  </a:schemeClr>
                </a:solidFill>
              </a:rPr>
              <a:t>persoanelor</a:t>
            </a:r>
            <a:r>
              <a:rPr lang="en-US" sz="1800" dirty="0">
                <a:solidFill>
                  <a:schemeClr val="bg1">
                    <a:lumMod val="50000"/>
                  </a:schemeClr>
                </a:solidFill>
              </a:rPr>
              <a:t> </a:t>
            </a:r>
            <a:r>
              <a:rPr lang="en-US" sz="1800" dirty="0" err="1">
                <a:solidFill>
                  <a:schemeClr val="bg1">
                    <a:lumMod val="50000"/>
                  </a:schemeClr>
                </a:solidFill>
              </a:rPr>
              <a:t>persecutate</a:t>
            </a:r>
            <a:r>
              <a:rPr lang="en-US" sz="1800" dirty="0">
                <a:solidFill>
                  <a:schemeClr val="bg1">
                    <a:lumMod val="50000"/>
                  </a:schemeClr>
                </a:solidFill>
              </a:rPr>
              <a:t> din motive </a:t>
            </a:r>
            <a:r>
              <a:rPr lang="en-US" sz="1800" dirty="0" err="1">
                <a:solidFill>
                  <a:schemeClr val="bg1">
                    <a:lumMod val="50000"/>
                  </a:schemeClr>
                </a:solidFill>
              </a:rPr>
              <a:t>politice</a:t>
            </a:r>
            <a:r>
              <a:rPr lang="en-US" sz="1800" dirty="0">
                <a:solidFill>
                  <a:schemeClr val="bg1">
                    <a:lumMod val="50000"/>
                  </a:schemeClr>
                </a:solidFill>
              </a:rPr>
              <a:t> de </a:t>
            </a:r>
            <a:r>
              <a:rPr lang="en-US" sz="1800" dirty="0" err="1">
                <a:solidFill>
                  <a:schemeClr val="bg1">
                    <a:lumMod val="50000"/>
                  </a:schemeClr>
                </a:solidFill>
              </a:rPr>
              <a:t>dictatura</a:t>
            </a:r>
            <a:r>
              <a:rPr lang="en-US" sz="1800" dirty="0">
                <a:solidFill>
                  <a:schemeClr val="bg1">
                    <a:lumMod val="50000"/>
                  </a:schemeClr>
                </a:solidFill>
              </a:rPr>
              <a:t> </a:t>
            </a:r>
            <a:r>
              <a:rPr lang="en-US" sz="1800" dirty="0" err="1">
                <a:solidFill>
                  <a:schemeClr val="bg1">
                    <a:lumMod val="50000"/>
                  </a:schemeClr>
                </a:solidFill>
              </a:rPr>
              <a:t>instaurată</a:t>
            </a:r>
            <a:r>
              <a:rPr lang="en-US" sz="1800" dirty="0">
                <a:solidFill>
                  <a:schemeClr val="bg1">
                    <a:lumMod val="50000"/>
                  </a:schemeClr>
                </a:solidFill>
              </a:rPr>
              <a:t> cu </a:t>
            </a:r>
            <a:r>
              <a:rPr lang="en-US" sz="1800" dirty="0" err="1">
                <a:solidFill>
                  <a:schemeClr val="bg1">
                    <a:lumMod val="50000"/>
                  </a:schemeClr>
                </a:solidFill>
              </a:rPr>
              <a:t>începere</a:t>
            </a:r>
            <a:r>
              <a:rPr lang="en-US" sz="1800" dirty="0">
                <a:solidFill>
                  <a:schemeClr val="bg1">
                    <a:lumMod val="50000"/>
                  </a:schemeClr>
                </a:solidFill>
              </a:rPr>
              <a:t> de la 6 </a:t>
            </a:r>
            <a:r>
              <a:rPr lang="en-US" sz="1800" dirty="0" err="1">
                <a:solidFill>
                  <a:schemeClr val="bg1">
                    <a:lumMod val="50000"/>
                  </a:schemeClr>
                </a:solidFill>
              </a:rPr>
              <a:t>martie</a:t>
            </a:r>
            <a:r>
              <a:rPr lang="en-US" sz="1800" dirty="0">
                <a:solidFill>
                  <a:schemeClr val="bg1">
                    <a:lumMod val="50000"/>
                  </a:schemeClr>
                </a:solidFill>
              </a:rPr>
              <a:t> 1945,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celor</a:t>
            </a:r>
            <a:r>
              <a:rPr lang="en-US" sz="1800" dirty="0">
                <a:solidFill>
                  <a:schemeClr val="bg1">
                    <a:lumMod val="50000"/>
                  </a:schemeClr>
                </a:solidFill>
              </a:rPr>
              <a:t> </a:t>
            </a:r>
            <a:r>
              <a:rPr lang="en-US" sz="1800" dirty="0" err="1">
                <a:solidFill>
                  <a:schemeClr val="bg1">
                    <a:lumMod val="50000"/>
                  </a:schemeClr>
                </a:solidFill>
              </a:rPr>
              <a:t>deportate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străinătate</a:t>
            </a:r>
            <a:r>
              <a:rPr lang="en-US" sz="1800" dirty="0">
                <a:solidFill>
                  <a:schemeClr val="bg1">
                    <a:lumMod val="50000"/>
                  </a:schemeClr>
                </a:solidFill>
              </a:rPr>
              <a:t> </a:t>
            </a:r>
            <a:r>
              <a:rPr lang="en-US" sz="1800" dirty="0" err="1">
                <a:solidFill>
                  <a:schemeClr val="bg1">
                    <a:lumMod val="50000"/>
                  </a:schemeClr>
                </a:solidFill>
              </a:rPr>
              <a:t>ori</a:t>
            </a:r>
            <a:r>
              <a:rPr lang="en-US" sz="1800" dirty="0">
                <a:solidFill>
                  <a:schemeClr val="bg1">
                    <a:lumMod val="50000"/>
                  </a:schemeClr>
                </a:solidFill>
              </a:rPr>
              <a:t> </a:t>
            </a:r>
            <a:r>
              <a:rPr lang="en-US" sz="1800" dirty="0" err="1">
                <a:solidFill>
                  <a:schemeClr val="bg1">
                    <a:lumMod val="50000"/>
                  </a:schemeClr>
                </a:solidFill>
              </a:rPr>
              <a:t>constituite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smtClean="0">
                <a:solidFill>
                  <a:schemeClr val="bg1">
                    <a:lumMod val="50000"/>
                  </a:schemeClr>
                </a:solidFill>
              </a:rPr>
              <a:t>prizonieri</a:t>
            </a:r>
            <a:endParaRPr lang="ro-RO" sz="1800" dirty="0" smtClean="0">
              <a:solidFill>
                <a:schemeClr val="bg1">
                  <a:lumMod val="50000"/>
                </a:schemeClr>
              </a:solidFill>
            </a:endParaRPr>
          </a:p>
          <a:p>
            <a:r>
              <a:rPr lang="it-IT" sz="1800" dirty="0">
                <a:solidFill>
                  <a:schemeClr val="bg1">
                    <a:lumMod val="50000"/>
                  </a:schemeClr>
                </a:solidFill>
              </a:rPr>
              <a:t>Propunere legislativă pentru modificarea şi completarea Regulamentului Camerei </a:t>
            </a:r>
            <a:r>
              <a:rPr lang="it-IT" sz="1800" dirty="0" smtClean="0">
                <a:solidFill>
                  <a:schemeClr val="bg1">
                    <a:lumMod val="50000"/>
                  </a:schemeClr>
                </a:solidFill>
              </a:rPr>
              <a:t>Deputaţilor</a:t>
            </a:r>
            <a:endParaRPr lang="ro-RO" sz="1800" dirty="0" smtClean="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nr.98/2016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achiziţiile</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a:solidFill>
                <a:schemeClr val="bg1">
                  <a:lumMod val="50000"/>
                </a:schemeClr>
              </a:solidFill>
            </a:endParaRPr>
          </a:p>
          <a:p>
            <a:r>
              <a:rPr lang="en-US" sz="1800" dirty="0" err="1" smtClean="0">
                <a:solidFill>
                  <a:schemeClr val="bg1">
                    <a:lumMod val="50000"/>
                  </a:schemeClr>
                </a:solidFill>
              </a:rPr>
              <a:t>Proiect</a:t>
            </a:r>
            <a:r>
              <a:rPr lang="en-US" sz="1800" dirty="0" smtClean="0">
                <a:solidFill>
                  <a:schemeClr val="bg1">
                    <a:lumMod val="50000"/>
                  </a:schemeClr>
                </a:solidFill>
              </a:rPr>
              <a:t> </a:t>
            </a:r>
            <a:r>
              <a:rPr lang="en-US" sz="1800" dirty="0">
                <a:solidFill>
                  <a:schemeClr val="bg1">
                    <a:lumMod val="50000"/>
                  </a:schemeClr>
                </a:solidFill>
              </a:rPr>
              <a:t>de </a:t>
            </a:r>
            <a:r>
              <a:rPr lang="en-US" sz="1800" dirty="0" err="1">
                <a:solidFill>
                  <a:schemeClr val="bg1">
                    <a:lumMod val="50000"/>
                  </a:schemeClr>
                </a:solidFill>
              </a:rPr>
              <a:t>Lege</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Ordonanţei</a:t>
            </a:r>
            <a:r>
              <a:rPr lang="en-US" sz="1800" dirty="0">
                <a:solidFill>
                  <a:schemeClr val="bg1">
                    <a:lumMod val="50000"/>
                  </a:schemeClr>
                </a:solidFill>
              </a:rPr>
              <a:t> </a:t>
            </a:r>
            <a:r>
              <a:rPr lang="en-US" sz="1800" dirty="0" err="1">
                <a:solidFill>
                  <a:schemeClr val="bg1">
                    <a:lumMod val="50000"/>
                  </a:schemeClr>
                </a:solidFill>
              </a:rPr>
              <a:t>Guvernului</a:t>
            </a:r>
            <a:r>
              <a:rPr lang="en-US" sz="1800" dirty="0">
                <a:solidFill>
                  <a:schemeClr val="bg1">
                    <a:lumMod val="50000"/>
                  </a:schemeClr>
                </a:solidFill>
              </a:rPr>
              <a:t> nr.195/2002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circulaţia</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drumurile</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smtClean="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nr.134/2010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Codul</a:t>
            </a:r>
            <a:r>
              <a:rPr lang="en-US" sz="1800" dirty="0">
                <a:solidFill>
                  <a:schemeClr val="bg1">
                    <a:lumMod val="50000"/>
                  </a:schemeClr>
                </a:solidFill>
              </a:rPr>
              <a:t> de </a:t>
            </a:r>
            <a:r>
              <a:rPr lang="en-US" sz="1800" dirty="0" err="1">
                <a:solidFill>
                  <a:schemeClr val="bg1">
                    <a:lumMod val="50000"/>
                  </a:schemeClr>
                </a:solidFill>
              </a:rPr>
              <a:t>procedura</a:t>
            </a:r>
            <a:r>
              <a:rPr lang="en-US" sz="1800" dirty="0">
                <a:solidFill>
                  <a:schemeClr val="bg1">
                    <a:lumMod val="50000"/>
                  </a:schemeClr>
                </a:solidFill>
              </a:rPr>
              <a:t> </a:t>
            </a:r>
            <a:r>
              <a:rPr lang="en-US" sz="1800" dirty="0" err="1">
                <a:solidFill>
                  <a:schemeClr val="bg1">
                    <a:lumMod val="50000"/>
                  </a:schemeClr>
                </a:solidFill>
              </a:rPr>
              <a:t>civilă</a:t>
            </a:r>
            <a:r>
              <a:rPr lang="en-US" sz="1800" dirty="0">
                <a:solidFill>
                  <a:schemeClr val="bg1">
                    <a:lumMod val="50000"/>
                  </a:schemeClr>
                </a:solidFill>
              </a:rPr>
              <a:t>, </a:t>
            </a:r>
            <a:r>
              <a:rPr lang="en-US" sz="1800" dirty="0" err="1">
                <a:solidFill>
                  <a:schemeClr val="bg1">
                    <a:lumMod val="50000"/>
                  </a:schemeClr>
                </a:solidFill>
              </a:rPr>
              <a:t>republicată</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Monitorul</a:t>
            </a:r>
            <a:r>
              <a:rPr lang="en-US" sz="1800" dirty="0">
                <a:solidFill>
                  <a:schemeClr val="bg1">
                    <a:lumMod val="50000"/>
                  </a:schemeClr>
                </a:solidFill>
              </a:rPr>
              <a:t> </a:t>
            </a:r>
            <a:r>
              <a:rPr lang="en-US" sz="1800" dirty="0" err="1">
                <a:solidFill>
                  <a:schemeClr val="bg1">
                    <a:lumMod val="50000"/>
                  </a:schemeClr>
                </a:solidFill>
              </a:rPr>
              <a:t>Oficial</a:t>
            </a:r>
            <a:r>
              <a:rPr lang="en-US" sz="1800" dirty="0">
                <a:solidFill>
                  <a:schemeClr val="bg1">
                    <a:lumMod val="50000"/>
                  </a:schemeClr>
                </a:solidFill>
              </a:rPr>
              <a:t> al </a:t>
            </a:r>
            <a:r>
              <a:rPr lang="en-US" sz="1800" dirty="0" err="1">
                <a:solidFill>
                  <a:schemeClr val="bg1">
                    <a:lumMod val="50000"/>
                  </a:schemeClr>
                </a:solidFill>
              </a:rPr>
              <a:t>României</a:t>
            </a:r>
            <a:r>
              <a:rPr lang="en-US" sz="1800" dirty="0">
                <a:solidFill>
                  <a:schemeClr val="bg1">
                    <a:lumMod val="50000"/>
                  </a:schemeClr>
                </a:solidFill>
              </a:rPr>
              <a:t> Nr.247 din </a:t>
            </a:r>
            <a:r>
              <a:rPr lang="en-US" sz="1800" dirty="0" smtClean="0">
                <a:solidFill>
                  <a:schemeClr val="bg1">
                    <a:lumMod val="50000"/>
                  </a:schemeClr>
                </a:solidFill>
              </a:rPr>
              <a:t>10.04.2015</a:t>
            </a:r>
            <a:endParaRPr lang="ro-RO" sz="1800" dirty="0" smtClean="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de </a:t>
            </a:r>
            <a:r>
              <a:rPr lang="en-US" sz="1800" dirty="0" err="1">
                <a:solidFill>
                  <a:schemeClr val="bg1">
                    <a:lumMod val="50000"/>
                  </a:schemeClr>
                </a:solidFill>
              </a:rPr>
              <a:t>abrogare</a:t>
            </a:r>
            <a:r>
              <a:rPr lang="en-US" sz="1800" dirty="0">
                <a:solidFill>
                  <a:schemeClr val="bg1">
                    <a:lumMod val="50000"/>
                  </a:schemeClr>
                </a:solidFill>
              </a:rPr>
              <a:t> a </a:t>
            </a:r>
            <a:r>
              <a:rPr lang="en-US" sz="1800" dirty="0" err="1">
                <a:solidFill>
                  <a:schemeClr val="bg1">
                    <a:lumMod val="50000"/>
                  </a:schemeClr>
                </a:solidFill>
              </a:rPr>
              <a:t>Legii</a:t>
            </a:r>
            <a:r>
              <a:rPr lang="en-US" sz="1800" dirty="0">
                <a:solidFill>
                  <a:schemeClr val="bg1">
                    <a:lumMod val="50000"/>
                  </a:schemeClr>
                </a:solidFill>
              </a:rPr>
              <a:t> nr.169/2017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nr.254/2013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executarea</a:t>
            </a:r>
            <a:r>
              <a:rPr lang="en-US" sz="1800" dirty="0">
                <a:solidFill>
                  <a:schemeClr val="bg1">
                    <a:lumMod val="50000"/>
                  </a:schemeClr>
                </a:solidFill>
              </a:rPr>
              <a:t> </a:t>
            </a:r>
            <a:r>
              <a:rPr lang="en-US" sz="1800" dirty="0" err="1">
                <a:solidFill>
                  <a:schemeClr val="bg1">
                    <a:lumMod val="50000"/>
                  </a:schemeClr>
                </a:solidFill>
              </a:rPr>
              <a:t>pedepselor</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măsurilor</a:t>
            </a:r>
            <a:r>
              <a:rPr lang="en-US" sz="1800" dirty="0">
                <a:solidFill>
                  <a:schemeClr val="bg1">
                    <a:lumMod val="50000"/>
                  </a:schemeClr>
                </a:solidFill>
              </a:rPr>
              <a:t> privative de </a:t>
            </a:r>
            <a:r>
              <a:rPr lang="en-US" sz="1800" dirty="0" err="1">
                <a:solidFill>
                  <a:schemeClr val="bg1">
                    <a:lumMod val="50000"/>
                  </a:schemeClr>
                </a:solidFill>
              </a:rPr>
              <a:t>libertate</a:t>
            </a:r>
            <a:r>
              <a:rPr lang="en-US" sz="1800" dirty="0">
                <a:solidFill>
                  <a:schemeClr val="bg1">
                    <a:lumMod val="50000"/>
                  </a:schemeClr>
                </a:solidFill>
              </a:rPr>
              <a:t> </a:t>
            </a:r>
            <a:r>
              <a:rPr lang="en-US" sz="1800" dirty="0" err="1">
                <a:solidFill>
                  <a:schemeClr val="bg1">
                    <a:lumMod val="50000"/>
                  </a:schemeClr>
                </a:solidFill>
              </a:rPr>
              <a:t>dispuse</a:t>
            </a:r>
            <a:r>
              <a:rPr lang="en-US" sz="1800" dirty="0">
                <a:solidFill>
                  <a:schemeClr val="bg1">
                    <a:lumMod val="50000"/>
                  </a:schemeClr>
                </a:solidFill>
              </a:rPr>
              <a:t> de </a:t>
            </a:r>
            <a:r>
              <a:rPr lang="en-US" sz="1800" dirty="0" err="1">
                <a:solidFill>
                  <a:schemeClr val="bg1">
                    <a:lumMod val="50000"/>
                  </a:schemeClr>
                </a:solidFill>
              </a:rPr>
              <a:t>organele</a:t>
            </a:r>
            <a:r>
              <a:rPr lang="en-US" sz="1800" dirty="0">
                <a:solidFill>
                  <a:schemeClr val="bg1">
                    <a:lumMod val="50000"/>
                  </a:schemeClr>
                </a:solidFill>
              </a:rPr>
              <a:t> </a:t>
            </a:r>
            <a:r>
              <a:rPr lang="en-US" sz="1800" dirty="0" err="1">
                <a:solidFill>
                  <a:schemeClr val="bg1">
                    <a:lumMod val="50000"/>
                  </a:schemeClr>
                </a:solidFill>
              </a:rPr>
              <a:t>judiciare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cursul</a:t>
            </a:r>
            <a:r>
              <a:rPr lang="en-US" sz="1800" dirty="0">
                <a:solidFill>
                  <a:schemeClr val="bg1">
                    <a:lumMod val="50000"/>
                  </a:schemeClr>
                </a:solidFill>
              </a:rPr>
              <a:t> </a:t>
            </a:r>
            <a:r>
              <a:rPr lang="en-US" sz="1800" dirty="0" err="1">
                <a:solidFill>
                  <a:schemeClr val="bg1">
                    <a:lumMod val="50000"/>
                  </a:schemeClr>
                </a:solidFill>
              </a:rPr>
              <a:t>procesului</a:t>
            </a:r>
            <a:r>
              <a:rPr lang="en-US" sz="1800" dirty="0">
                <a:solidFill>
                  <a:schemeClr val="bg1">
                    <a:lumMod val="50000"/>
                  </a:schemeClr>
                </a:solidFill>
              </a:rPr>
              <a:t> penal, de </a:t>
            </a:r>
            <a:r>
              <a:rPr lang="en-US" sz="1800" dirty="0" err="1">
                <a:solidFill>
                  <a:schemeClr val="bg1">
                    <a:lumMod val="50000"/>
                  </a:schemeClr>
                </a:solidFill>
              </a:rPr>
              <a:t>modificare</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de </a:t>
            </a:r>
            <a:r>
              <a:rPr lang="en-US" sz="1800" dirty="0" err="1">
                <a:solidFill>
                  <a:schemeClr val="bg1">
                    <a:lumMod val="50000"/>
                  </a:schemeClr>
                </a:solidFill>
              </a:rPr>
              <a:t>completare</a:t>
            </a:r>
            <a:r>
              <a:rPr lang="en-US" sz="1800" dirty="0">
                <a:solidFill>
                  <a:schemeClr val="bg1">
                    <a:lumMod val="50000"/>
                  </a:schemeClr>
                </a:solidFill>
              </a:rPr>
              <a:t> a </a:t>
            </a:r>
            <a:r>
              <a:rPr lang="en-US" sz="1800" dirty="0" err="1">
                <a:solidFill>
                  <a:schemeClr val="bg1">
                    <a:lumMod val="50000"/>
                  </a:schemeClr>
                </a:solidFill>
              </a:rPr>
              <a:t>Legii</a:t>
            </a:r>
            <a:r>
              <a:rPr lang="en-US" sz="1800" dirty="0">
                <a:solidFill>
                  <a:schemeClr val="bg1">
                    <a:lumMod val="50000"/>
                  </a:schemeClr>
                </a:solidFill>
              </a:rPr>
              <a:t> nr.286/2009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Codul</a:t>
            </a:r>
            <a:r>
              <a:rPr lang="en-US" sz="1800" dirty="0">
                <a:solidFill>
                  <a:schemeClr val="bg1">
                    <a:lumMod val="50000"/>
                  </a:schemeClr>
                </a:solidFill>
              </a:rPr>
              <a:t> penal, de </a:t>
            </a:r>
            <a:r>
              <a:rPr lang="en-US" sz="1800" dirty="0" err="1">
                <a:solidFill>
                  <a:schemeClr val="bg1">
                    <a:lumMod val="50000"/>
                  </a:schemeClr>
                </a:solidFill>
              </a:rPr>
              <a:t>modificare</a:t>
            </a:r>
            <a:r>
              <a:rPr lang="en-US" sz="1800" dirty="0">
                <a:solidFill>
                  <a:schemeClr val="bg1">
                    <a:lumMod val="50000"/>
                  </a:schemeClr>
                </a:solidFill>
              </a:rPr>
              <a:t> a </a:t>
            </a:r>
            <a:r>
              <a:rPr lang="en-US" sz="1800" dirty="0" err="1">
                <a:solidFill>
                  <a:schemeClr val="bg1">
                    <a:lumMod val="50000"/>
                  </a:schemeClr>
                </a:solidFill>
              </a:rPr>
              <a:t>Legii</a:t>
            </a:r>
            <a:r>
              <a:rPr lang="en-US" sz="1800" dirty="0">
                <a:solidFill>
                  <a:schemeClr val="bg1">
                    <a:lumMod val="50000"/>
                  </a:schemeClr>
                </a:solidFill>
              </a:rPr>
              <a:t> nr.254/2013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executarea</a:t>
            </a:r>
            <a:r>
              <a:rPr lang="en-US" sz="1800" dirty="0">
                <a:solidFill>
                  <a:schemeClr val="bg1">
                    <a:lumMod val="50000"/>
                  </a:schemeClr>
                </a:solidFill>
              </a:rPr>
              <a:t> </a:t>
            </a:r>
            <a:r>
              <a:rPr lang="en-US" sz="1800" dirty="0" err="1">
                <a:solidFill>
                  <a:schemeClr val="bg1">
                    <a:lumMod val="50000"/>
                  </a:schemeClr>
                </a:solidFill>
              </a:rPr>
              <a:t>pedepselor</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măsurilor</a:t>
            </a:r>
            <a:r>
              <a:rPr lang="en-US" sz="1800" dirty="0">
                <a:solidFill>
                  <a:schemeClr val="bg1">
                    <a:lumMod val="50000"/>
                  </a:schemeClr>
                </a:solidFill>
              </a:rPr>
              <a:t> privative de </a:t>
            </a:r>
            <a:r>
              <a:rPr lang="en-US" sz="1800" dirty="0" err="1">
                <a:solidFill>
                  <a:schemeClr val="bg1">
                    <a:lumMod val="50000"/>
                  </a:schemeClr>
                </a:solidFill>
              </a:rPr>
              <a:t>libertate</a:t>
            </a:r>
            <a:r>
              <a:rPr lang="en-US" sz="1800" dirty="0">
                <a:solidFill>
                  <a:schemeClr val="bg1">
                    <a:lumMod val="50000"/>
                  </a:schemeClr>
                </a:solidFill>
              </a:rPr>
              <a:t> </a:t>
            </a:r>
            <a:r>
              <a:rPr lang="en-US" sz="1800" dirty="0" err="1">
                <a:solidFill>
                  <a:schemeClr val="bg1">
                    <a:lumMod val="50000"/>
                  </a:schemeClr>
                </a:solidFill>
              </a:rPr>
              <a:t>dispuse</a:t>
            </a:r>
            <a:r>
              <a:rPr lang="en-US" sz="1800" dirty="0">
                <a:solidFill>
                  <a:schemeClr val="bg1">
                    <a:lumMod val="50000"/>
                  </a:schemeClr>
                </a:solidFill>
              </a:rPr>
              <a:t> de </a:t>
            </a:r>
            <a:r>
              <a:rPr lang="en-US" sz="1800" dirty="0" err="1">
                <a:solidFill>
                  <a:schemeClr val="bg1">
                    <a:lumMod val="50000"/>
                  </a:schemeClr>
                </a:solidFill>
              </a:rPr>
              <a:t>organele</a:t>
            </a:r>
            <a:r>
              <a:rPr lang="en-US" sz="1800" dirty="0">
                <a:solidFill>
                  <a:schemeClr val="bg1">
                    <a:lumMod val="50000"/>
                  </a:schemeClr>
                </a:solidFill>
              </a:rPr>
              <a:t> </a:t>
            </a:r>
            <a:r>
              <a:rPr lang="en-US" sz="1800" dirty="0" err="1">
                <a:solidFill>
                  <a:schemeClr val="bg1">
                    <a:lumMod val="50000"/>
                  </a:schemeClr>
                </a:solidFill>
              </a:rPr>
              <a:t>judiciare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cursul</a:t>
            </a:r>
            <a:r>
              <a:rPr lang="en-US" sz="1800" dirty="0">
                <a:solidFill>
                  <a:schemeClr val="bg1">
                    <a:lumMod val="50000"/>
                  </a:schemeClr>
                </a:solidFill>
              </a:rPr>
              <a:t> </a:t>
            </a:r>
            <a:r>
              <a:rPr lang="en-US" sz="1800" dirty="0" err="1">
                <a:solidFill>
                  <a:schemeClr val="bg1">
                    <a:lumMod val="50000"/>
                  </a:schemeClr>
                </a:solidFill>
              </a:rPr>
              <a:t>procesului</a:t>
            </a:r>
            <a:r>
              <a:rPr lang="en-US" sz="1800" dirty="0">
                <a:solidFill>
                  <a:schemeClr val="bg1">
                    <a:lumMod val="50000"/>
                  </a:schemeClr>
                </a:solidFill>
              </a:rPr>
              <a:t> </a:t>
            </a:r>
            <a:r>
              <a:rPr lang="en-US" sz="1800" dirty="0" smtClean="0">
                <a:solidFill>
                  <a:schemeClr val="bg1">
                    <a:lumMod val="50000"/>
                  </a:schemeClr>
                </a:solidFill>
              </a:rPr>
              <a:t>penal</a:t>
            </a:r>
            <a:endParaRPr lang="ro-RO" sz="1800" dirty="0" smtClean="0">
              <a:solidFill>
                <a:schemeClr val="bg1">
                  <a:lumMod val="50000"/>
                </a:schemeClr>
              </a:solidFill>
            </a:endParaRPr>
          </a:p>
        </p:txBody>
      </p:sp>
    </p:spTree>
    <p:extLst>
      <p:ext uri="{BB962C8B-B14F-4D97-AF65-F5344CB8AC3E}">
        <p14:creationId xmlns:p14="http://schemas.microsoft.com/office/powerpoint/2010/main" val="32176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381000" y="960437"/>
            <a:ext cx="8229600" cy="5364163"/>
          </a:xfrm>
        </p:spPr>
        <p:txBody>
          <a:bodyPr>
            <a:normAutofit/>
          </a:bodyPr>
          <a:lstStyle/>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Art.291 </a:t>
            </a:r>
            <a:r>
              <a:rPr lang="en-US" sz="1800" dirty="0" err="1">
                <a:solidFill>
                  <a:schemeClr val="bg1">
                    <a:lumMod val="50000"/>
                  </a:schemeClr>
                </a:solidFill>
              </a:rPr>
              <a:t>alin</a:t>
            </a:r>
            <a:r>
              <a:rPr lang="en-US" sz="1800" dirty="0">
                <a:solidFill>
                  <a:schemeClr val="bg1">
                    <a:lumMod val="50000"/>
                  </a:schemeClr>
                </a:solidFill>
              </a:rPr>
              <a:t>.(2) din </a:t>
            </a:r>
            <a:r>
              <a:rPr lang="en-US" sz="1800" dirty="0" err="1">
                <a:solidFill>
                  <a:schemeClr val="bg1">
                    <a:lumMod val="50000"/>
                  </a:schemeClr>
                </a:solidFill>
              </a:rPr>
              <a:t>Legea</a:t>
            </a:r>
            <a:r>
              <a:rPr lang="en-US" sz="1800" dirty="0">
                <a:solidFill>
                  <a:schemeClr val="bg1">
                    <a:lumMod val="50000"/>
                  </a:schemeClr>
                </a:solidFill>
              </a:rPr>
              <a:t> nr.227/2015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Codul</a:t>
            </a:r>
            <a:r>
              <a:rPr lang="en-US" sz="1800" dirty="0">
                <a:solidFill>
                  <a:schemeClr val="bg1">
                    <a:lumMod val="50000"/>
                  </a:schemeClr>
                </a:solidFill>
              </a:rPr>
              <a:t> fiscal</a:t>
            </a:r>
            <a:endParaRPr lang="ro-RO" sz="1800" dirty="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nr.47/1992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organizarea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funcţionarea</a:t>
            </a:r>
            <a:r>
              <a:rPr lang="en-US" sz="1800" dirty="0">
                <a:solidFill>
                  <a:schemeClr val="bg1">
                    <a:lumMod val="50000"/>
                  </a:schemeClr>
                </a:solidFill>
              </a:rPr>
              <a:t> </a:t>
            </a:r>
            <a:r>
              <a:rPr lang="en-US" sz="1800" dirty="0" err="1">
                <a:solidFill>
                  <a:schemeClr val="bg1">
                    <a:lumMod val="50000"/>
                  </a:schemeClr>
                </a:solidFill>
              </a:rPr>
              <a:t>Curţii</a:t>
            </a:r>
            <a:r>
              <a:rPr lang="en-US" sz="1800" dirty="0">
                <a:solidFill>
                  <a:schemeClr val="bg1">
                    <a:lumMod val="50000"/>
                  </a:schemeClr>
                </a:solidFill>
              </a:rPr>
              <a:t> </a:t>
            </a:r>
            <a:r>
              <a:rPr lang="en-US" sz="1800" dirty="0" err="1" smtClean="0">
                <a:solidFill>
                  <a:schemeClr val="bg1">
                    <a:lumMod val="50000"/>
                  </a:schemeClr>
                </a:solidFill>
              </a:rPr>
              <a:t>Constituţionale</a:t>
            </a:r>
            <a:endParaRPr lang="ro-RO" sz="1800" dirty="0" smtClean="0">
              <a:solidFill>
                <a:schemeClr val="bg1">
                  <a:lumMod val="50000"/>
                </a:schemeClr>
              </a:solidFill>
            </a:endParaRPr>
          </a:p>
          <a:p>
            <a:pPr marL="0" lvl="0" indent="0">
              <a:buNone/>
            </a:pPr>
            <a:endParaRPr lang="en-US" sz="1800" dirty="0" smtClean="0">
              <a:solidFill>
                <a:schemeClr val="bg1">
                  <a:lumMod val="50000"/>
                </a:schemeClr>
              </a:solidFill>
            </a:endParaRPr>
          </a:p>
          <a:p>
            <a:pPr>
              <a:buNone/>
            </a:pPr>
            <a:r>
              <a:rPr lang="en-US" sz="2000" dirty="0" smtClean="0">
                <a:solidFill>
                  <a:schemeClr val="bg1">
                    <a:lumMod val="50000"/>
                  </a:schemeClr>
                </a:solidFill>
              </a:rPr>
              <a:t>De </a:t>
            </a:r>
            <a:r>
              <a:rPr lang="en-US" sz="2000" dirty="0" err="1" smtClean="0">
                <a:solidFill>
                  <a:schemeClr val="bg1">
                    <a:lumMod val="50000"/>
                  </a:schemeClr>
                </a:solidFill>
              </a:rPr>
              <a:t>asemenea</a:t>
            </a:r>
            <a:r>
              <a:rPr lang="en-US" sz="2000" dirty="0" smtClean="0">
                <a:solidFill>
                  <a:schemeClr val="bg1">
                    <a:lumMod val="50000"/>
                  </a:schemeClr>
                </a:solidFill>
              </a:rPr>
              <a:t>, am </a:t>
            </a:r>
            <a:r>
              <a:rPr lang="en-US" sz="2000" dirty="0" err="1" smtClean="0">
                <a:solidFill>
                  <a:schemeClr val="bg1">
                    <a:lumMod val="50000"/>
                  </a:schemeClr>
                </a:solidFill>
              </a:rPr>
              <a:t>semnat</a:t>
            </a:r>
            <a:r>
              <a:rPr lang="en-US" sz="2000" dirty="0" smtClean="0">
                <a:solidFill>
                  <a:schemeClr val="bg1">
                    <a:lumMod val="50000"/>
                  </a:schemeClr>
                </a:solidFill>
              </a:rPr>
              <a:t> </a:t>
            </a:r>
            <a:r>
              <a:rPr lang="en-US" sz="2000" dirty="0" err="1" smtClean="0">
                <a:solidFill>
                  <a:schemeClr val="bg1">
                    <a:lumMod val="50000"/>
                  </a:schemeClr>
                </a:solidFill>
              </a:rPr>
              <a:t>și</a:t>
            </a:r>
            <a:r>
              <a:rPr lang="en-US" sz="2000" dirty="0" smtClean="0">
                <a:solidFill>
                  <a:schemeClr val="bg1">
                    <a:lumMod val="50000"/>
                  </a:schemeClr>
                </a:solidFill>
              </a:rPr>
              <a:t> </a:t>
            </a:r>
            <a:r>
              <a:rPr lang="en-US" sz="2000" dirty="0" err="1" smtClean="0">
                <a:solidFill>
                  <a:schemeClr val="bg1">
                    <a:lumMod val="50000"/>
                  </a:schemeClr>
                </a:solidFill>
              </a:rPr>
              <a:t>susținut</a:t>
            </a:r>
            <a:r>
              <a:rPr lang="en-US" sz="2000" dirty="0" smtClean="0">
                <a:solidFill>
                  <a:schemeClr val="bg1">
                    <a:lumMod val="50000"/>
                  </a:schemeClr>
                </a:solidFill>
              </a:rPr>
              <a:t> </a:t>
            </a:r>
            <a:r>
              <a:rPr lang="en-US" sz="2000" dirty="0" err="1" smtClean="0">
                <a:solidFill>
                  <a:schemeClr val="bg1">
                    <a:lumMod val="50000"/>
                  </a:schemeClr>
                </a:solidFill>
              </a:rPr>
              <a:t>cele</a:t>
            </a:r>
            <a:r>
              <a:rPr lang="en-US" sz="2000" dirty="0" smtClean="0">
                <a:solidFill>
                  <a:schemeClr val="bg1">
                    <a:lumMod val="50000"/>
                  </a:schemeClr>
                </a:solidFill>
              </a:rPr>
              <a:t> </a:t>
            </a:r>
            <a:r>
              <a:rPr lang="en-US" sz="2000" b="1" dirty="0" err="1" smtClean="0">
                <a:solidFill>
                  <a:schemeClr val="bg1">
                    <a:lumMod val="50000"/>
                  </a:schemeClr>
                </a:solidFill>
              </a:rPr>
              <a:t>două</a:t>
            </a:r>
            <a:r>
              <a:rPr lang="en-US" sz="2000" b="1" dirty="0" smtClean="0">
                <a:solidFill>
                  <a:schemeClr val="bg1">
                    <a:lumMod val="50000"/>
                  </a:schemeClr>
                </a:solidFill>
              </a:rPr>
              <a:t> </a:t>
            </a:r>
            <a:r>
              <a:rPr lang="en-US" sz="2000" b="1" dirty="0" err="1" smtClean="0">
                <a:solidFill>
                  <a:schemeClr val="bg1">
                    <a:lumMod val="50000"/>
                  </a:schemeClr>
                </a:solidFill>
              </a:rPr>
              <a:t>moțiuni</a:t>
            </a:r>
            <a:r>
              <a:rPr lang="en-US" sz="2000" b="1" dirty="0" smtClean="0">
                <a:solidFill>
                  <a:schemeClr val="bg1">
                    <a:lumMod val="50000"/>
                  </a:schemeClr>
                </a:solidFill>
              </a:rPr>
              <a:t> de </a:t>
            </a:r>
            <a:r>
              <a:rPr lang="en-US" sz="2000" b="1" dirty="0" err="1" smtClean="0">
                <a:solidFill>
                  <a:schemeClr val="bg1">
                    <a:lumMod val="50000"/>
                  </a:schemeClr>
                </a:solidFill>
              </a:rPr>
              <a:t>cenzură</a:t>
            </a:r>
            <a:r>
              <a:rPr lang="en-US" sz="2000" b="1" dirty="0" smtClean="0">
                <a:solidFill>
                  <a:schemeClr val="bg1">
                    <a:lumMod val="50000"/>
                  </a:schemeClr>
                </a:solidFill>
              </a:rPr>
              <a:t> </a:t>
            </a:r>
            <a:r>
              <a:rPr lang="en-US" sz="2000" dirty="0" err="1" smtClean="0">
                <a:solidFill>
                  <a:schemeClr val="bg1">
                    <a:lumMod val="50000"/>
                  </a:schemeClr>
                </a:solidFill>
              </a:rPr>
              <a:t>depuse</a:t>
            </a:r>
            <a:r>
              <a:rPr lang="en-US" sz="2000" dirty="0" smtClean="0">
                <a:solidFill>
                  <a:schemeClr val="bg1">
                    <a:lumMod val="50000"/>
                  </a:schemeClr>
                </a:solidFill>
              </a:rPr>
              <a:t> de PNL </a:t>
            </a:r>
            <a:r>
              <a:rPr lang="en-US" sz="2000" dirty="0" err="1" smtClean="0">
                <a:solidFill>
                  <a:schemeClr val="bg1">
                    <a:lumMod val="50000"/>
                  </a:schemeClr>
                </a:solidFill>
              </a:rPr>
              <a:t>în</a:t>
            </a:r>
            <a:r>
              <a:rPr lang="en-US" sz="2000" dirty="0" smtClean="0">
                <a:solidFill>
                  <a:schemeClr val="bg1">
                    <a:lumMod val="50000"/>
                  </a:schemeClr>
                </a:solidFill>
              </a:rPr>
              <a:t> 2018</a:t>
            </a:r>
            <a:r>
              <a:rPr lang="ro-RO" sz="2000" dirty="0" smtClean="0">
                <a:solidFill>
                  <a:schemeClr val="bg1">
                    <a:lumMod val="50000"/>
                  </a:schemeClr>
                </a:solidFill>
              </a:rPr>
              <a:t> – „Demiterea Guvernului Dragnea-Dăncilă, o urgență națională” și „Ajunge! Guvernul Dragnea-Dăncilă, rușinea României”</a:t>
            </a:r>
            <a:r>
              <a:rPr lang="en-US" sz="2000" dirty="0" smtClean="0">
                <a:solidFill>
                  <a:schemeClr val="bg1">
                    <a:lumMod val="50000"/>
                  </a:schemeClr>
                </a:solidFill>
              </a:rPr>
              <a:t>, </a:t>
            </a:r>
            <a:r>
              <a:rPr lang="en-US" sz="2000" dirty="0" err="1" smtClean="0">
                <a:solidFill>
                  <a:schemeClr val="bg1">
                    <a:lumMod val="50000"/>
                  </a:schemeClr>
                </a:solidFill>
              </a:rPr>
              <a:t>respectiv</a:t>
            </a:r>
            <a:r>
              <a:rPr lang="en-US" sz="2000" dirty="0" smtClean="0">
                <a:solidFill>
                  <a:schemeClr val="bg1">
                    <a:lumMod val="50000"/>
                  </a:schemeClr>
                </a:solidFill>
              </a:rPr>
              <a:t> </a:t>
            </a:r>
            <a:r>
              <a:rPr lang="en-US" sz="2000" dirty="0" err="1" smtClean="0">
                <a:solidFill>
                  <a:schemeClr val="bg1">
                    <a:lumMod val="50000"/>
                  </a:schemeClr>
                </a:solidFill>
              </a:rPr>
              <a:t>cele</a:t>
            </a:r>
            <a:r>
              <a:rPr lang="en-US" sz="2000" dirty="0" smtClean="0">
                <a:solidFill>
                  <a:schemeClr val="bg1">
                    <a:lumMod val="50000"/>
                  </a:schemeClr>
                </a:solidFill>
              </a:rPr>
              <a:t> </a:t>
            </a:r>
            <a:r>
              <a:rPr lang="ro-RO" sz="2000" b="1" dirty="0" smtClean="0">
                <a:solidFill>
                  <a:schemeClr val="bg1">
                    <a:lumMod val="50000"/>
                  </a:schemeClr>
                </a:solidFill>
              </a:rPr>
              <a:t>12</a:t>
            </a:r>
            <a:r>
              <a:rPr lang="en-US" sz="2000" b="1" dirty="0" smtClean="0">
                <a:solidFill>
                  <a:schemeClr val="bg1">
                    <a:lumMod val="50000"/>
                  </a:schemeClr>
                </a:solidFill>
              </a:rPr>
              <a:t> </a:t>
            </a:r>
            <a:r>
              <a:rPr lang="en-US" sz="2000" b="1" dirty="0" err="1" smtClean="0">
                <a:solidFill>
                  <a:schemeClr val="bg1">
                    <a:lumMod val="50000"/>
                  </a:schemeClr>
                </a:solidFill>
              </a:rPr>
              <a:t>moțiuni</a:t>
            </a:r>
            <a:r>
              <a:rPr lang="en-US" sz="2000" b="1" dirty="0" smtClean="0">
                <a:solidFill>
                  <a:schemeClr val="bg1">
                    <a:lumMod val="50000"/>
                  </a:schemeClr>
                </a:solidFill>
              </a:rPr>
              <a:t> simple</a:t>
            </a:r>
            <a:r>
              <a:rPr lang="en-US" sz="2000" dirty="0" smtClean="0">
                <a:solidFill>
                  <a:schemeClr val="bg1">
                    <a:lumMod val="50000"/>
                  </a:schemeClr>
                </a:solidFill>
              </a:rPr>
              <a:t> </a:t>
            </a:r>
            <a:r>
              <a:rPr lang="en-US" sz="2000" dirty="0" err="1" smtClean="0">
                <a:solidFill>
                  <a:schemeClr val="bg1">
                    <a:lumMod val="50000"/>
                  </a:schemeClr>
                </a:solidFill>
              </a:rPr>
              <a:t>pe</a:t>
            </a:r>
            <a:r>
              <a:rPr lang="en-US" sz="2000" dirty="0" smtClean="0">
                <a:solidFill>
                  <a:schemeClr val="bg1">
                    <a:lumMod val="50000"/>
                  </a:schemeClr>
                </a:solidFill>
              </a:rPr>
              <a:t> care le-am </a:t>
            </a:r>
            <a:r>
              <a:rPr lang="en-US" sz="2000" dirty="0" err="1" smtClean="0">
                <a:solidFill>
                  <a:schemeClr val="bg1">
                    <a:lumMod val="50000"/>
                  </a:schemeClr>
                </a:solidFill>
              </a:rPr>
              <a:t>inițiat</a:t>
            </a:r>
            <a:r>
              <a:rPr lang="ro-RO" sz="2000" dirty="0" smtClean="0">
                <a:solidFill>
                  <a:schemeClr val="bg1">
                    <a:lumMod val="50000"/>
                  </a:schemeClr>
                </a:solidFill>
              </a:rPr>
              <a:t>. </a:t>
            </a:r>
            <a:endParaRPr lang="en-US" sz="2000" dirty="0" smtClean="0">
              <a:solidFill>
                <a:schemeClr val="bg1">
                  <a:lumMod val="50000"/>
                </a:schemeClr>
              </a:solidFill>
            </a:endParaRPr>
          </a:p>
          <a:p>
            <a:pPr>
              <a:buNone/>
            </a:pPr>
            <a:endParaRPr lang="en-US" sz="2000" dirty="0" smtClean="0">
              <a:solidFill>
                <a:schemeClr val="bg1">
                  <a:lumMod val="50000"/>
                </a:schemeClr>
              </a:solidFill>
            </a:endParaRPr>
          </a:p>
          <a:p>
            <a:pPr>
              <a:buNone/>
            </a:pPr>
            <a:r>
              <a:rPr lang="en-US" sz="2000" dirty="0" err="1" smtClean="0">
                <a:solidFill>
                  <a:schemeClr val="bg1">
                    <a:lumMod val="50000"/>
                  </a:schemeClr>
                </a:solidFill>
              </a:rPr>
              <a:t>În</a:t>
            </a:r>
            <a:r>
              <a:rPr lang="en-US" sz="2000" dirty="0" smtClean="0">
                <a:solidFill>
                  <a:schemeClr val="bg1">
                    <a:lumMod val="50000"/>
                  </a:schemeClr>
                </a:solidFill>
              </a:rPr>
              <a:t> </a:t>
            </a:r>
            <a:r>
              <a:rPr lang="en-US" sz="2000" dirty="0" err="1" smtClean="0">
                <a:solidFill>
                  <a:schemeClr val="bg1">
                    <a:lumMod val="50000"/>
                  </a:schemeClr>
                </a:solidFill>
              </a:rPr>
              <a:t>cadrul</a:t>
            </a:r>
            <a:r>
              <a:rPr lang="en-US" sz="2000" dirty="0" smtClean="0">
                <a:solidFill>
                  <a:schemeClr val="bg1">
                    <a:lumMod val="50000"/>
                  </a:schemeClr>
                </a:solidFill>
              </a:rPr>
              <a:t> </a:t>
            </a:r>
            <a:r>
              <a:rPr lang="en-US" sz="2000" dirty="0" err="1" smtClean="0">
                <a:solidFill>
                  <a:schemeClr val="bg1">
                    <a:lumMod val="50000"/>
                  </a:schemeClr>
                </a:solidFill>
              </a:rPr>
              <a:t>comisiilor</a:t>
            </a:r>
            <a:r>
              <a:rPr lang="en-US" sz="2000" dirty="0" smtClean="0">
                <a:solidFill>
                  <a:schemeClr val="bg1">
                    <a:lumMod val="50000"/>
                  </a:schemeClr>
                </a:solidFill>
              </a:rPr>
              <a:t> </a:t>
            </a:r>
            <a:r>
              <a:rPr lang="en-US" sz="2000" dirty="0" err="1" smtClean="0">
                <a:solidFill>
                  <a:schemeClr val="bg1">
                    <a:lumMod val="50000"/>
                  </a:schemeClr>
                </a:solidFill>
              </a:rPr>
              <a:t>parlamentare</a:t>
            </a:r>
            <a:r>
              <a:rPr lang="ro-RO" sz="2000" dirty="0" smtClean="0">
                <a:solidFill>
                  <a:schemeClr val="bg1">
                    <a:lumMod val="50000"/>
                  </a:schemeClr>
                </a:solidFill>
              </a:rPr>
              <a:t>,</a:t>
            </a:r>
            <a:r>
              <a:rPr lang="en-US" sz="2000" dirty="0" smtClean="0">
                <a:solidFill>
                  <a:schemeClr val="bg1">
                    <a:lumMod val="50000"/>
                  </a:schemeClr>
                </a:solidFill>
              </a:rPr>
              <a:t> din </a:t>
            </a:r>
            <a:r>
              <a:rPr lang="en-US" sz="2000" dirty="0" err="1" smtClean="0">
                <a:solidFill>
                  <a:schemeClr val="bg1">
                    <a:lumMod val="50000"/>
                  </a:schemeClr>
                </a:solidFill>
              </a:rPr>
              <a:t>septembrie</a:t>
            </a:r>
            <a:r>
              <a:rPr lang="en-US" sz="2000" dirty="0" smtClean="0">
                <a:solidFill>
                  <a:schemeClr val="bg1">
                    <a:lumMod val="50000"/>
                  </a:schemeClr>
                </a:solidFill>
              </a:rPr>
              <a:t> 2017 </a:t>
            </a:r>
            <a:r>
              <a:rPr lang="en-US" sz="2000" dirty="0" err="1" smtClean="0">
                <a:solidFill>
                  <a:schemeClr val="bg1">
                    <a:lumMod val="50000"/>
                  </a:schemeClr>
                </a:solidFill>
              </a:rPr>
              <a:t>sunt</a:t>
            </a:r>
            <a:r>
              <a:rPr lang="en-US" sz="2000" dirty="0" smtClean="0">
                <a:solidFill>
                  <a:schemeClr val="bg1">
                    <a:lumMod val="50000"/>
                  </a:schemeClr>
                </a:solidFill>
              </a:rPr>
              <a:t> </a:t>
            </a:r>
            <a:r>
              <a:rPr lang="en-US" sz="2000" dirty="0" err="1" smtClean="0">
                <a:solidFill>
                  <a:schemeClr val="bg1">
                    <a:lumMod val="50000"/>
                  </a:schemeClr>
                </a:solidFill>
              </a:rPr>
              <a:t>membru</a:t>
            </a:r>
            <a:r>
              <a:rPr lang="en-US" sz="2000" dirty="0" smtClean="0">
                <a:solidFill>
                  <a:schemeClr val="bg1">
                    <a:lumMod val="50000"/>
                  </a:schemeClr>
                </a:solidFill>
              </a:rPr>
              <a:t> al </a:t>
            </a:r>
            <a:r>
              <a:rPr lang="en-US" sz="2000" dirty="0" err="1" smtClean="0">
                <a:solidFill>
                  <a:schemeClr val="bg1">
                    <a:lumMod val="50000"/>
                  </a:schemeClr>
                </a:solidFill>
              </a:rPr>
              <a:t>Comisiei</a:t>
            </a:r>
            <a:r>
              <a:rPr lang="en-US" sz="2000" dirty="0" smtClean="0">
                <a:solidFill>
                  <a:schemeClr val="bg1">
                    <a:lumMod val="50000"/>
                  </a:schemeClr>
                </a:solidFill>
              </a:rPr>
              <a:t> </a:t>
            </a:r>
            <a:r>
              <a:rPr lang="en-US" sz="2000" dirty="0" err="1" smtClean="0">
                <a:solidFill>
                  <a:schemeClr val="bg1">
                    <a:lumMod val="50000"/>
                  </a:schemeClr>
                </a:solidFill>
              </a:rPr>
              <a:t>pentru</a:t>
            </a:r>
            <a:r>
              <a:rPr lang="en-US" sz="2000" dirty="0" smtClean="0">
                <a:solidFill>
                  <a:schemeClr val="bg1">
                    <a:lumMod val="50000"/>
                  </a:schemeClr>
                </a:solidFill>
              </a:rPr>
              <a:t> </a:t>
            </a:r>
            <a:r>
              <a:rPr lang="en-US" sz="2000" dirty="0" err="1" smtClean="0">
                <a:solidFill>
                  <a:schemeClr val="bg1">
                    <a:lumMod val="50000"/>
                  </a:schemeClr>
                </a:solidFill>
              </a:rPr>
              <a:t>administrație</a:t>
            </a:r>
            <a:r>
              <a:rPr lang="en-US" sz="2000" dirty="0" smtClean="0">
                <a:solidFill>
                  <a:schemeClr val="bg1">
                    <a:lumMod val="50000"/>
                  </a:schemeClr>
                </a:solidFill>
              </a:rPr>
              <a:t> </a:t>
            </a:r>
            <a:r>
              <a:rPr lang="en-US" sz="2000" dirty="0" err="1" smtClean="0">
                <a:solidFill>
                  <a:schemeClr val="bg1">
                    <a:lumMod val="50000"/>
                  </a:schemeClr>
                </a:solidFill>
              </a:rPr>
              <a:t>publică</a:t>
            </a:r>
            <a:r>
              <a:rPr lang="en-US" sz="2000" dirty="0" smtClean="0">
                <a:solidFill>
                  <a:schemeClr val="bg1">
                    <a:lumMod val="50000"/>
                  </a:schemeClr>
                </a:solidFill>
              </a:rPr>
              <a:t> </a:t>
            </a:r>
            <a:r>
              <a:rPr lang="en-US" sz="2000" dirty="0" err="1" smtClean="0">
                <a:solidFill>
                  <a:schemeClr val="bg1">
                    <a:lumMod val="50000"/>
                  </a:schemeClr>
                </a:solidFill>
              </a:rPr>
              <a:t>și</a:t>
            </a:r>
            <a:r>
              <a:rPr lang="en-US" sz="2000" dirty="0" smtClean="0">
                <a:solidFill>
                  <a:schemeClr val="bg1">
                    <a:lumMod val="50000"/>
                  </a:schemeClr>
                </a:solidFill>
              </a:rPr>
              <a:t> </a:t>
            </a:r>
            <a:r>
              <a:rPr lang="en-US" sz="2000" dirty="0" err="1" smtClean="0">
                <a:solidFill>
                  <a:schemeClr val="bg1">
                    <a:lumMod val="50000"/>
                  </a:schemeClr>
                </a:solidFill>
              </a:rPr>
              <a:t>amenajarea</a:t>
            </a:r>
            <a:r>
              <a:rPr lang="en-US" sz="2000" dirty="0" smtClean="0">
                <a:solidFill>
                  <a:schemeClr val="bg1">
                    <a:lumMod val="50000"/>
                  </a:schemeClr>
                </a:solidFill>
              </a:rPr>
              <a:t> </a:t>
            </a:r>
            <a:r>
              <a:rPr lang="en-US" sz="2000" dirty="0" err="1" smtClean="0">
                <a:solidFill>
                  <a:schemeClr val="bg1">
                    <a:lumMod val="50000"/>
                  </a:schemeClr>
                </a:solidFill>
              </a:rPr>
              <a:t>teritoriului</a:t>
            </a:r>
            <a:r>
              <a:rPr lang="en-US" sz="2000" dirty="0" smtClean="0">
                <a:solidFill>
                  <a:schemeClr val="bg1">
                    <a:lumMod val="50000"/>
                  </a:schemeClr>
                </a:solidFill>
              </a:rPr>
              <a:t>. </a:t>
            </a:r>
            <a:r>
              <a:rPr lang="ro-RO" sz="2000" dirty="0" smtClean="0">
                <a:solidFill>
                  <a:schemeClr val="bg1">
                    <a:lumMod val="50000"/>
                  </a:schemeClr>
                </a:solidFill>
              </a:rPr>
              <a:t> </a:t>
            </a:r>
            <a:r>
              <a:rPr lang="en-US" sz="2000" dirty="0" smtClean="0">
                <a:solidFill>
                  <a:schemeClr val="bg1">
                    <a:lumMod val="50000"/>
                  </a:schemeClr>
                </a:solidFill>
              </a:rPr>
              <a:t>De </a:t>
            </a:r>
            <a:r>
              <a:rPr lang="en-US" sz="2000" dirty="0" err="1" smtClean="0">
                <a:solidFill>
                  <a:schemeClr val="bg1">
                    <a:lumMod val="50000"/>
                  </a:schemeClr>
                </a:solidFill>
              </a:rPr>
              <a:t>asemenea</a:t>
            </a:r>
            <a:r>
              <a:rPr lang="en-US" sz="2000" dirty="0" smtClean="0">
                <a:solidFill>
                  <a:schemeClr val="bg1">
                    <a:lumMod val="50000"/>
                  </a:schemeClr>
                </a:solidFill>
              </a:rPr>
              <a:t>, </a:t>
            </a:r>
            <a:r>
              <a:rPr lang="en-US" sz="2000" dirty="0" err="1" smtClean="0">
                <a:solidFill>
                  <a:schemeClr val="bg1">
                    <a:lumMod val="50000"/>
                  </a:schemeClr>
                </a:solidFill>
              </a:rPr>
              <a:t>fac</a:t>
            </a:r>
            <a:r>
              <a:rPr lang="en-US" sz="2000" dirty="0" smtClean="0">
                <a:solidFill>
                  <a:schemeClr val="bg1">
                    <a:lumMod val="50000"/>
                  </a:schemeClr>
                </a:solidFill>
              </a:rPr>
              <a:t> parte din </a:t>
            </a:r>
            <a:r>
              <a:rPr lang="en-US" sz="2000" dirty="0" err="1" smtClean="0">
                <a:solidFill>
                  <a:schemeClr val="bg1">
                    <a:lumMod val="50000"/>
                  </a:schemeClr>
                </a:solidFill>
              </a:rPr>
              <a:t>Delegaţia</a:t>
            </a:r>
            <a:r>
              <a:rPr lang="en-US" sz="2000" dirty="0" smtClean="0">
                <a:solidFill>
                  <a:schemeClr val="bg1">
                    <a:lumMod val="50000"/>
                  </a:schemeClr>
                </a:solidFill>
              </a:rPr>
              <a:t> </a:t>
            </a:r>
            <a:r>
              <a:rPr lang="en-US" sz="2000" dirty="0" err="1" smtClean="0">
                <a:solidFill>
                  <a:schemeClr val="bg1">
                    <a:lumMod val="50000"/>
                  </a:schemeClr>
                </a:solidFill>
              </a:rPr>
              <a:t>permanentă</a:t>
            </a:r>
            <a:r>
              <a:rPr lang="en-US" sz="2000" dirty="0" smtClean="0">
                <a:solidFill>
                  <a:schemeClr val="bg1">
                    <a:lumMod val="50000"/>
                  </a:schemeClr>
                </a:solidFill>
              </a:rPr>
              <a:t> a </a:t>
            </a:r>
            <a:r>
              <a:rPr lang="en-US" sz="2000" dirty="0" err="1" smtClean="0">
                <a:solidFill>
                  <a:schemeClr val="bg1">
                    <a:lumMod val="50000"/>
                  </a:schemeClr>
                </a:solidFill>
              </a:rPr>
              <a:t>Parlamentului</a:t>
            </a:r>
            <a:r>
              <a:rPr lang="en-US" sz="2000" dirty="0" smtClean="0">
                <a:solidFill>
                  <a:schemeClr val="bg1">
                    <a:lumMod val="50000"/>
                  </a:schemeClr>
                </a:solidFill>
              </a:rPr>
              <a:t> </a:t>
            </a:r>
            <a:r>
              <a:rPr lang="en-US" sz="2000" dirty="0" err="1" smtClean="0">
                <a:solidFill>
                  <a:schemeClr val="bg1">
                    <a:lumMod val="50000"/>
                  </a:schemeClr>
                </a:solidFill>
              </a:rPr>
              <a:t>României</a:t>
            </a:r>
            <a:r>
              <a:rPr lang="en-US" sz="2000" dirty="0" smtClean="0">
                <a:solidFill>
                  <a:schemeClr val="bg1">
                    <a:lumMod val="50000"/>
                  </a:schemeClr>
                </a:solidFill>
              </a:rPr>
              <a:t> la </a:t>
            </a:r>
            <a:r>
              <a:rPr lang="en-US" sz="2000" dirty="0" err="1" smtClean="0">
                <a:solidFill>
                  <a:schemeClr val="bg1">
                    <a:lumMod val="50000"/>
                  </a:schemeClr>
                </a:solidFill>
              </a:rPr>
              <a:t>Adunarea</a:t>
            </a:r>
            <a:r>
              <a:rPr lang="en-US" sz="2000" dirty="0" smtClean="0">
                <a:solidFill>
                  <a:schemeClr val="bg1">
                    <a:lumMod val="50000"/>
                  </a:schemeClr>
                </a:solidFill>
              </a:rPr>
              <a:t> </a:t>
            </a:r>
            <a:r>
              <a:rPr lang="en-US" sz="2000" dirty="0" err="1" smtClean="0">
                <a:solidFill>
                  <a:schemeClr val="bg1">
                    <a:lumMod val="50000"/>
                  </a:schemeClr>
                </a:solidFill>
              </a:rPr>
              <a:t>Parlamentară</a:t>
            </a:r>
            <a:r>
              <a:rPr lang="en-US" sz="2000" dirty="0" smtClean="0">
                <a:solidFill>
                  <a:schemeClr val="bg1">
                    <a:lumMod val="50000"/>
                  </a:schemeClr>
                </a:solidFill>
              </a:rPr>
              <a:t> a </a:t>
            </a:r>
            <a:r>
              <a:rPr lang="en-US" sz="2000" dirty="0" err="1" smtClean="0">
                <a:solidFill>
                  <a:schemeClr val="bg1">
                    <a:lumMod val="50000"/>
                  </a:schemeClr>
                </a:solidFill>
              </a:rPr>
              <a:t>Procesului</a:t>
            </a:r>
            <a:r>
              <a:rPr lang="en-US" sz="2000" dirty="0" smtClean="0">
                <a:solidFill>
                  <a:schemeClr val="bg1">
                    <a:lumMod val="50000"/>
                  </a:schemeClr>
                </a:solidFill>
              </a:rPr>
              <a:t> de </a:t>
            </a:r>
            <a:r>
              <a:rPr lang="en-US" sz="2000" dirty="0" err="1" smtClean="0">
                <a:solidFill>
                  <a:schemeClr val="bg1">
                    <a:lumMod val="50000"/>
                  </a:schemeClr>
                </a:solidFill>
              </a:rPr>
              <a:t>Cooperare</a:t>
            </a:r>
            <a:r>
              <a:rPr lang="en-US" sz="2000" dirty="0" smtClean="0">
                <a:solidFill>
                  <a:schemeClr val="bg1">
                    <a:lumMod val="50000"/>
                  </a:schemeClr>
                </a:solidFill>
              </a:rPr>
              <a:t> din Europa de </a:t>
            </a:r>
            <a:r>
              <a:rPr lang="en-US" sz="2000" dirty="0" err="1" smtClean="0">
                <a:solidFill>
                  <a:schemeClr val="bg1">
                    <a:lumMod val="50000"/>
                  </a:schemeClr>
                </a:solidFill>
              </a:rPr>
              <a:t>Sud</a:t>
            </a:r>
            <a:r>
              <a:rPr lang="en-US" sz="2000" dirty="0" smtClean="0">
                <a:solidFill>
                  <a:schemeClr val="bg1">
                    <a:lumMod val="50000"/>
                  </a:schemeClr>
                </a:solidFill>
              </a:rPr>
              <a:t>-Est</a:t>
            </a:r>
            <a:r>
              <a:rPr lang="ro-RO" sz="2000" dirty="0" smtClean="0">
                <a:solidFill>
                  <a:schemeClr val="bg1">
                    <a:lumMod val="50000"/>
                  </a:schemeClr>
                </a:solidFill>
              </a:rPr>
              <a:t>, dar și din trei Grupuri de Prietenie cu Parlamentele altor state</a:t>
            </a:r>
            <a:r>
              <a:rPr lang="en-US" sz="2000" dirty="0" smtClean="0">
                <a:solidFill>
                  <a:schemeClr val="bg1">
                    <a:lumMod val="50000"/>
                  </a:schemeClr>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62500" lnSpcReduction="20000"/>
          </a:bodyPr>
          <a:lstStyle/>
          <a:p>
            <a:pPr>
              <a:buNone/>
            </a:pPr>
            <a:r>
              <a:rPr lang="en-US" dirty="0" err="1">
                <a:solidFill>
                  <a:schemeClr val="bg1">
                    <a:lumMod val="50000"/>
                  </a:schemeClr>
                </a:solidFill>
              </a:rPr>
              <a:t>Rolul</a:t>
            </a:r>
            <a:r>
              <a:rPr lang="en-US" dirty="0">
                <a:solidFill>
                  <a:schemeClr val="bg1">
                    <a:lumMod val="50000"/>
                  </a:schemeClr>
                </a:solidFill>
              </a:rPr>
              <a:t> </a:t>
            </a:r>
            <a:r>
              <a:rPr lang="en-US" dirty="0" err="1">
                <a:solidFill>
                  <a:schemeClr val="bg1">
                    <a:lumMod val="50000"/>
                  </a:schemeClr>
                </a:solidFill>
              </a:rPr>
              <a:t>unui</a:t>
            </a:r>
            <a:r>
              <a:rPr lang="en-US" dirty="0">
                <a:solidFill>
                  <a:schemeClr val="bg1">
                    <a:lumMod val="50000"/>
                  </a:schemeClr>
                </a:solidFill>
              </a:rPr>
              <a:t> </a:t>
            </a:r>
            <a:r>
              <a:rPr lang="en-US" dirty="0" err="1">
                <a:solidFill>
                  <a:schemeClr val="bg1">
                    <a:lumMod val="50000"/>
                  </a:schemeClr>
                </a:solidFill>
              </a:rPr>
              <a:t>parlamentar</a:t>
            </a:r>
            <a:r>
              <a:rPr lang="en-US" dirty="0">
                <a:solidFill>
                  <a:schemeClr val="bg1">
                    <a:lumMod val="50000"/>
                  </a:schemeClr>
                </a:solidFill>
              </a:rPr>
              <a:t>, </a:t>
            </a:r>
            <a:r>
              <a:rPr lang="en-US" dirty="0" err="1">
                <a:solidFill>
                  <a:schemeClr val="bg1">
                    <a:lumMod val="50000"/>
                  </a:schemeClr>
                </a:solidFill>
              </a:rPr>
              <a:t>dincolo</a:t>
            </a:r>
            <a:r>
              <a:rPr lang="en-US" dirty="0">
                <a:solidFill>
                  <a:schemeClr val="bg1">
                    <a:lumMod val="50000"/>
                  </a:schemeClr>
                </a:solidFill>
              </a:rPr>
              <a:t> de </a:t>
            </a:r>
            <a:r>
              <a:rPr lang="en-US" dirty="0" err="1">
                <a:solidFill>
                  <a:schemeClr val="bg1">
                    <a:lumMod val="50000"/>
                  </a:schemeClr>
                </a:solidFill>
              </a:rPr>
              <a:t>atribuţiile</a:t>
            </a:r>
            <a:r>
              <a:rPr lang="en-US" dirty="0">
                <a:solidFill>
                  <a:schemeClr val="bg1">
                    <a:lumMod val="50000"/>
                  </a:schemeClr>
                </a:solidFill>
              </a:rPr>
              <a:t> din </a:t>
            </a:r>
            <a:r>
              <a:rPr lang="en-US" dirty="0" err="1">
                <a:solidFill>
                  <a:schemeClr val="bg1">
                    <a:lumMod val="50000"/>
                  </a:schemeClr>
                </a:solidFill>
              </a:rPr>
              <a:t>forul</a:t>
            </a:r>
            <a:r>
              <a:rPr lang="en-US" dirty="0">
                <a:solidFill>
                  <a:schemeClr val="bg1">
                    <a:lumMod val="50000"/>
                  </a:schemeClr>
                </a:solidFill>
              </a:rPr>
              <a:t> </a:t>
            </a:r>
            <a:r>
              <a:rPr lang="en-US" dirty="0" err="1">
                <a:solidFill>
                  <a:schemeClr val="bg1">
                    <a:lumMod val="50000"/>
                  </a:schemeClr>
                </a:solidFill>
              </a:rPr>
              <a:t>legislativ</a:t>
            </a:r>
            <a:r>
              <a:rPr lang="en-US" dirty="0">
                <a:solidFill>
                  <a:schemeClr val="bg1">
                    <a:lumMod val="50000"/>
                  </a:schemeClr>
                </a:solidFill>
              </a:rPr>
              <a:t>, </a:t>
            </a:r>
            <a:r>
              <a:rPr lang="en-US" dirty="0" err="1">
                <a:solidFill>
                  <a:schemeClr val="bg1">
                    <a:lumMod val="50000"/>
                  </a:schemeClr>
                </a:solidFill>
              </a:rPr>
              <a:t>este</a:t>
            </a:r>
            <a:r>
              <a:rPr lang="en-US" dirty="0">
                <a:solidFill>
                  <a:schemeClr val="bg1">
                    <a:lumMod val="50000"/>
                  </a:schemeClr>
                </a:solidFill>
              </a:rPr>
              <a:t> </a:t>
            </a:r>
            <a:r>
              <a:rPr lang="en-US" dirty="0" err="1">
                <a:solidFill>
                  <a:schemeClr val="bg1">
                    <a:lumMod val="50000"/>
                  </a:schemeClr>
                </a:solidFill>
              </a:rPr>
              <a:t>acela</a:t>
            </a:r>
            <a:r>
              <a:rPr lang="en-US" dirty="0">
                <a:solidFill>
                  <a:schemeClr val="bg1">
                    <a:lumMod val="50000"/>
                  </a:schemeClr>
                </a:solidFill>
              </a:rPr>
              <a:t> </a:t>
            </a:r>
            <a:r>
              <a:rPr lang="en-US" dirty="0" smtClean="0">
                <a:solidFill>
                  <a:schemeClr val="bg1">
                    <a:lumMod val="50000"/>
                  </a:schemeClr>
                </a:solidFill>
              </a:rPr>
              <a:t>de a </a:t>
            </a:r>
            <a:r>
              <a:rPr lang="en-US" dirty="0" err="1">
                <a:solidFill>
                  <a:schemeClr val="bg1">
                    <a:lumMod val="50000"/>
                  </a:schemeClr>
                </a:solidFill>
              </a:rPr>
              <a:t>susţine</a:t>
            </a:r>
            <a:r>
              <a:rPr lang="en-US" dirty="0">
                <a:solidFill>
                  <a:schemeClr val="bg1">
                    <a:lumMod val="50000"/>
                  </a:schemeClr>
                </a:solidFill>
              </a:rPr>
              <a:t> </a:t>
            </a:r>
            <a:r>
              <a:rPr lang="en-US" dirty="0" err="1">
                <a:solidFill>
                  <a:schemeClr val="bg1">
                    <a:lumMod val="50000"/>
                  </a:schemeClr>
                </a:solidFill>
              </a:rPr>
              <a:t>şi</a:t>
            </a:r>
            <a:r>
              <a:rPr lang="en-US" dirty="0">
                <a:solidFill>
                  <a:schemeClr val="bg1">
                    <a:lumMod val="50000"/>
                  </a:schemeClr>
                </a:solidFill>
              </a:rPr>
              <a:t> </a:t>
            </a:r>
            <a:r>
              <a:rPr lang="en-US" dirty="0" err="1">
                <a:solidFill>
                  <a:schemeClr val="bg1">
                    <a:lumMod val="50000"/>
                  </a:schemeClr>
                </a:solidFill>
              </a:rPr>
              <a:t>promova</a:t>
            </a:r>
            <a:r>
              <a:rPr lang="en-US" dirty="0">
                <a:solidFill>
                  <a:schemeClr val="bg1">
                    <a:lumMod val="50000"/>
                  </a:schemeClr>
                </a:solidFill>
              </a:rPr>
              <a:t> </a:t>
            </a:r>
            <a:r>
              <a:rPr lang="en-US" dirty="0" err="1">
                <a:solidFill>
                  <a:schemeClr val="bg1">
                    <a:lumMod val="50000"/>
                  </a:schemeClr>
                </a:solidFill>
              </a:rPr>
              <a:t>interesele</a:t>
            </a:r>
            <a:r>
              <a:rPr lang="en-US" dirty="0">
                <a:solidFill>
                  <a:schemeClr val="bg1">
                    <a:lumMod val="50000"/>
                  </a:schemeClr>
                </a:solidFill>
              </a:rPr>
              <a:t> </a:t>
            </a:r>
            <a:r>
              <a:rPr lang="en-US" dirty="0" err="1">
                <a:solidFill>
                  <a:schemeClr val="bg1">
                    <a:lumMod val="50000"/>
                  </a:schemeClr>
                </a:solidFill>
              </a:rPr>
              <a:t>zonei</a:t>
            </a:r>
            <a:r>
              <a:rPr lang="en-US" dirty="0">
                <a:solidFill>
                  <a:schemeClr val="bg1">
                    <a:lumMod val="50000"/>
                  </a:schemeClr>
                </a:solidFill>
              </a:rPr>
              <a:t> </a:t>
            </a:r>
            <a:r>
              <a:rPr lang="en-US" dirty="0" err="1">
                <a:solidFill>
                  <a:schemeClr val="bg1">
                    <a:lumMod val="50000"/>
                  </a:schemeClr>
                </a:solidFill>
              </a:rPr>
              <a:t>pe</a:t>
            </a:r>
            <a:r>
              <a:rPr lang="en-US" dirty="0">
                <a:solidFill>
                  <a:schemeClr val="bg1">
                    <a:lumMod val="50000"/>
                  </a:schemeClr>
                </a:solidFill>
              </a:rPr>
              <a:t> care o </a:t>
            </a:r>
            <a:r>
              <a:rPr lang="en-US" dirty="0" err="1">
                <a:solidFill>
                  <a:schemeClr val="bg1">
                    <a:lumMod val="50000"/>
                  </a:schemeClr>
                </a:solidFill>
              </a:rPr>
              <a:t>reprezintă</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acest</a:t>
            </a:r>
            <a:r>
              <a:rPr lang="en-US" dirty="0">
                <a:solidFill>
                  <a:schemeClr val="bg1">
                    <a:lumMod val="50000"/>
                  </a:schemeClr>
                </a:solidFill>
              </a:rPr>
              <a:t> </a:t>
            </a:r>
            <a:r>
              <a:rPr lang="en-US" dirty="0" err="1">
                <a:solidFill>
                  <a:schemeClr val="bg1">
                    <a:lumMod val="50000"/>
                  </a:schemeClr>
                </a:solidFill>
              </a:rPr>
              <a:t>sens</a:t>
            </a:r>
            <a:r>
              <a:rPr lang="en-US" dirty="0">
                <a:solidFill>
                  <a:schemeClr val="bg1">
                    <a:lumMod val="50000"/>
                  </a:schemeClr>
                </a:solidFill>
              </a:rPr>
              <a:t>, am </a:t>
            </a:r>
            <a:r>
              <a:rPr lang="en-US" dirty="0" err="1">
                <a:solidFill>
                  <a:schemeClr val="bg1">
                    <a:lumMod val="50000"/>
                  </a:schemeClr>
                </a:solidFill>
              </a:rPr>
              <a:t>lansat</a:t>
            </a:r>
            <a:r>
              <a:rPr lang="en-US" dirty="0">
                <a:solidFill>
                  <a:schemeClr val="bg1">
                    <a:lumMod val="50000"/>
                  </a:schemeClr>
                </a:solidFill>
              </a:rPr>
              <a:t> o </a:t>
            </a:r>
            <a:r>
              <a:rPr lang="en-US" dirty="0" err="1">
                <a:solidFill>
                  <a:schemeClr val="bg1">
                    <a:lumMod val="50000"/>
                  </a:schemeClr>
                </a:solidFill>
              </a:rPr>
              <a:t>serie</a:t>
            </a:r>
            <a:r>
              <a:rPr lang="en-US" dirty="0">
                <a:solidFill>
                  <a:schemeClr val="bg1">
                    <a:lumMod val="50000"/>
                  </a:schemeClr>
                </a:solidFill>
              </a:rPr>
              <a:t> de </a:t>
            </a:r>
            <a:r>
              <a:rPr lang="en-US" b="1" dirty="0" err="1">
                <a:solidFill>
                  <a:schemeClr val="bg1">
                    <a:lumMod val="50000"/>
                  </a:schemeClr>
                </a:solidFill>
              </a:rPr>
              <a:t>interpelări</a:t>
            </a:r>
            <a:r>
              <a:rPr lang="en-US" b="1" dirty="0">
                <a:solidFill>
                  <a:schemeClr val="bg1">
                    <a:lumMod val="50000"/>
                  </a:schemeClr>
                </a:solidFill>
              </a:rPr>
              <a:t> </a:t>
            </a:r>
            <a:r>
              <a:rPr lang="en-US" b="1" dirty="0" err="1">
                <a:solidFill>
                  <a:schemeClr val="bg1">
                    <a:lumMod val="50000"/>
                  </a:schemeClr>
                </a:solidFill>
              </a:rPr>
              <a:t>către</a:t>
            </a:r>
            <a:r>
              <a:rPr lang="en-US" b="1" dirty="0">
                <a:solidFill>
                  <a:schemeClr val="bg1">
                    <a:lumMod val="50000"/>
                  </a:schemeClr>
                </a:solidFill>
              </a:rPr>
              <a:t> </a:t>
            </a:r>
            <a:r>
              <a:rPr lang="en-US" b="1" dirty="0" err="1">
                <a:solidFill>
                  <a:schemeClr val="bg1">
                    <a:lumMod val="50000"/>
                  </a:schemeClr>
                </a:solidFill>
              </a:rPr>
              <a:t>Ministerul</a:t>
            </a:r>
            <a:r>
              <a:rPr lang="en-US" b="1" dirty="0">
                <a:solidFill>
                  <a:schemeClr val="bg1">
                    <a:lumMod val="50000"/>
                  </a:schemeClr>
                </a:solidFill>
              </a:rPr>
              <a:t> </a:t>
            </a:r>
            <a:r>
              <a:rPr lang="en-US" b="1" dirty="0" err="1">
                <a:solidFill>
                  <a:schemeClr val="bg1">
                    <a:lumMod val="50000"/>
                  </a:schemeClr>
                </a:solidFill>
              </a:rPr>
              <a:t>Transporturilor</a:t>
            </a:r>
            <a:r>
              <a:rPr lang="en-US" b="1" dirty="0">
                <a:solidFill>
                  <a:schemeClr val="bg1">
                    <a:lumMod val="50000"/>
                  </a:schemeClr>
                </a:solidFill>
              </a:rPr>
              <a:t>, </a:t>
            </a:r>
            <a:r>
              <a:rPr lang="en-US" b="1" dirty="0" err="1">
                <a:solidFill>
                  <a:schemeClr val="bg1">
                    <a:lumMod val="50000"/>
                  </a:schemeClr>
                </a:solidFill>
              </a:rPr>
              <a:t>chiar</a:t>
            </a:r>
            <a:r>
              <a:rPr lang="en-US" b="1" dirty="0">
                <a:solidFill>
                  <a:schemeClr val="bg1">
                    <a:lumMod val="50000"/>
                  </a:schemeClr>
                </a:solidFill>
              </a:rPr>
              <a:t> </a:t>
            </a:r>
            <a:r>
              <a:rPr lang="en-US" b="1" dirty="0" err="1">
                <a:solidFill>
                  <a:schemeClr val="bg1">
                    <a:lumMod val="50000"/>
                  </a:schemeClr>
                </a:solidFill>
              </a:rPr>
              <a:t>şi</a:t>
            </a:r>
            <a:r>
              <a:rPr lang="en-US" b="1" dirty="0">
                <a:solidFill>
                  <a:schemeClr val="bg1">
                    <a:lumMod val="50000"/>
                  </a:schemeClr>
                </a:solidFill>
              </a:rPr>
              <a:t> de la </a:t>
            </a:r>
            <a:r>
              <a:rPr lang="en-US" b="1" dirty="0" err="1">
                <a:solidFill>
                  <a:schemeClr val="bg1">
                    <a:lumMod val="50000"/>
                  </a:schemeClr>
                </a:solidFill>
              </a:rPr>
              <a:t>tribuna</a:t>
            </a:r>
            <a:r>
              <a:rPr lang="en-US" b="1" dirty="0">
                <a:solidFill>
                  <a:schemeClr val="bg1">
                    <a:lumMod val="50000"/>
                  </a:schemeClr>
                </a:solidFill>
              </a:rPr>
              <a:t> </a:t>
            </a:r>
            <a:r>
              <a:rPr lang="en-US" b="1" dirty="0" err="1">
                <a:solidFill>
                  <a:schemeClr val="bg1">
                    <a:lumMod val="50000"/>
                  </a:schemeClr>
                </a:solidFill>
              </a:rPr>
              <a:t>Camerei</a:t>
            </a:r>
            <a:r>
              <a:rPr lang="en-US" b="1" dirty="0">
                <a:solidFill>
                  <a:schemeClr val="bg1">
                    <a:lumMod val="50000"/>
                  </a:schemeClr>
                </a:solidFill>
              </a:rPr>
              <a:t> </a:t>
            </a:r>
            <a:r>
              <a:rPr lang="en-US" b="1" dirty="0" err="1">
                <a:solidFill>
                  <a:schemeClr val="bg1">
                    <a:lumMod val="50000"/>
                  </a:schemeClr>
                </a:solidFill>
              </a:rPr>
              <a:t>Deputaţilor</a:t>
            </a:r>
            <a:r>
              <a:rPr lang="en-US" b="1" dirty="0">
                <a:solidFill>
                  <a:schemeClr val="bg1">
                    <a:lumMod val="50000"/>
                  </a:schemeClr>
                </a:solidFill>
              </a:rPr>
              <a:t>, </a:t>
            </a:r>
            <a:r>
              <a:rPr lang="en-US" b="1" dirty="0" err="1">
                <a:solidFill>
                  <a:schemeClr val="bg1">
                    <a:lumMod val="50000"/>
                  </a:schemeClr>
                </a:solidFill>
              </a:rPr>
              <a:t>în</a:t>
            </a:r>
            <a:r>
              <a:rPr lang="en-US" b="1" dirty="0">
                <a:solidFill>
                  <a:schemeClr val="bg1">
                    <a:lumMod val="50000"/>
                  </a:schemeClr>
                </a:solidFill>
              </a:rPr>
              <a:t> </a:t>
            </a:r>
            <a:r>
              <a:rPr lang="en-US" b="1" dirty="0" err="1">
                <a:solidFill>
                  <a:schemeClr val="bg1">
                    <a:lumMod val="50000"/>
                  </a:schemeClr>
                </a:solidFill>
              </a:rPr>
              <a:t>ceea</a:t>
            </a:r>
            <a:r>
              <a:rPr lang="en-US" b="1" dirty="0">
                <a:solidFill>
                  <a:schemeClr val="bg1">
                    <a:lumMod val="50000"/>
                  </a:schemeClr>
                </a:solidFill>
              </a:rPr>
              <a:t> </a:t>
            </a:r>
            <a:r>
              <a:rPr lang="en-US" b="1" dirty="0" err="1">
                <a:solidFill>
                  <a:schemeClr val="bg1">
                    <a:lumMod val="50000"/>
                  </a:schemeClr>
                </a:solidFill>
              </a:rPr>
              <a:t>ce</a:t>
            </a:r>
            <a:r>
              <a:rPr lang="en-US" b="1" dirty="0">
                <a:solidFill>
                  <a:schemeClr val="bg1">
                    <a:lumMod val="50000"/>
                  </a:schemeClr>
                </a:solidFill>
              </a:rPr>
              <a:t> </a:t>
            </a:r>
            <a:r>
              <a:rPr lang="en-US" b="1" dirty="0" err="1">
                <a:solidFill>
                  <a:schemeClr val="bg1">
                    <a:lumMod val="50000"/>
                  </a:schemeClr>
                </a:solidFill>
              </a:rPr>
              <a:t>priveşte</a:t>
            </a:r>
            <a:r>
              <a:rPr lang="en-US" b="1" dirty="0">
                <a:solidFill>
                  <a:schemeClr val="bg1">
                    <a:lumMod val="50000"/>
                  </a:schemeClr>
                </a:solidFill>
              </a:rPr>
              <a:t> </a:t>
            </a:r>
            <a:r>
              <a:rPr lang="en-US" b="1" dirty="0" err="1">
                <a:solidFill>
                  <a:schemeClr val="bg1">
                    <a:lumMod val="50000"/>
                  </a:schemeClr>
                </a:solidFill>
              </a:rPr>
              <a:t>necesitatea</a:t>
            </a:r>
            <a:r>
              <a:rPr lang="en-US" b="1" dirty="0">
                <a:solidFill>
                  <a:schemeClr val="bg1">
                    <a:lumMod val="50000"/>
                  </a:schemeClr>
                </a:solidFill>
              </a:rPr>
              <a:t> ca </a:t>
            </a:r>
            <a:r>
              <a:rPr lang="en-US" b="1" dirty="0" err="1">
                <a:solidFill>
                  <a:schemeClr val="bg1">
                    <a:lumMod val="50000"/>
                  </a:schemeClr>
                </a:solidFill>
              </a:rPr>
              <a:t>municipiul</a:t>
            </a:r>
            <a:r>
              <a:rPr lang="en-US" b="1" dirty="0">
                <a:solidFill>
                  <a:schemeClr val="bg1">
                    <a:lumMod val="50000"/>
                  </a:schemeClr>
                </a:solidFill>
              </a:rPr>
              <a:t> Roman</a:t>
            </a:r>
            <a:r>
              <a:rPr lang="en-US" dirty="0">
                <a:solidFill>
                  <a:schemeClr val="bg1">
                    <a:lumMod val="50000"/>
                  </a:schemeClr>
                </a:solidFill>
              </a:rPr>
              <a:t>, </a:t>
            </a:r>
            <a:r>
              <a:rPr lang="en-US" dirty="0" err="1">
                <a:solidFill>
                  <a:schemeClr val="bg1">
                    <a:lumMod val="50000"/>
                  </a:schemeClr>
                </a:solidFill>
              </a:rPr>
              <a:t>alături</a:t>
            </a:r>
            <a:r>
              <a:rPr lang="en-US" dirty="0">
                <a:solidFill>
                  <a:schemeClr val="bg1">
                    <a:lumMod val="50000"/>
                  </a:schemeClr>
                </a:solidFill>
              </a:rPr>
              <a:t> de </a:t>
            </a:r>
            <a:r>
              <a:rPr lang="en-US" dirty="0" err="1">
                <a:solidFill>
                  <a:schemeClr val="bg1">
                    <a:lumMod val="50000"/>
                  </a:schemeClr>
                </a:solidFill>
              </a:rPr>
              <a:t>localităţile</a:t>
            </a:r>
            <a:r>
              <a:rPr lang="en-US" dirty="0">
                <a:solidFill>
                  <a:schemeClr val="bg1">
                    <a:lumMod val="50000"/>
                  </a:schemeClr>
                </a:solidFill>
              </a:rPr>
              <a:t> </a:t>
            </a:r>
            <a:r>
              <a:rPr lang="en-US" dirty="0" err="1">
                <a:solidFill>
                  <a:schemeClr val="bg1">
                    <a:lumMod val="50000"/>
                  </a:schemeClr>
                </a:solidFill>
              </a:rPr>
              <a:t>limitrofe</a:t>
            </a:r>
            <a:r>
              <a:rPr lang="en-US" dirty="0">
                <a:solidFill>
                  <a:schemeClr val="bg1">
                    <a:lumMod val="50000"/>
                  </a:schemeClr>
                </a:solidFill>
              </a:rPr>
              <a:t>, </a:t>
            </a:r>
            <a:r>
              <a:rPr lang="en-US" dirty="0" err="1">
                <a:solidFill>
                  <a:schemeClr val="bg1">
                    <a:lumMod val="50000"/>
                  </a:schemeClr>
                </a:solidFill>
              </a:rPr>
              <a:t>să</a:t>
            </a:r>
            <a:r>
              <a:rPr lang="en-US" dirty="0">
                <a:solidFill>
                  <a:schemeClr val="bg1">
                    <a:lumMod val="50000"/>
                  </a:schemeClr>
                </a:solidFill>
              </a:rPr>
              <a:t> fie </a:t>
            </a:r>
            <a:r>
              <a:rPr lang="en-US" dirty="0" err="1">
                <a:solidFill>
                  <a:schemeClr val="bg1">
                    <a:lumMod val="50000"/>
                  </a:schemeClr>
                </a:solidFill>
              </a:rPr>
              <a:t>deservit</a:t>
            </a:r>
            <a:r>
              <a:rPr lang="en-US" dirty="0">
                <a:solidFill>
                  <a:schemeClr val="bg1">
                    <a:lumMod val="50000"/>
                  </a:schemeClr>
                </a:solidFill>
              </a:rPr>
              <a:t> de </a:t>
            </a:r>
            <a:r>
              <a:rPr lang="en-US" dirty="0" err="1">
                <a:solidFill>
                  <a:schemeClr val="bg1">
                    <a:lumMod val="50000"/>
                  </a:schemeClr>
                </a:solidFill>
              </a:rPr>
              <a:t>trenul</a:t>
            </a:r>
            <a:r>
              <a:rPr lang="en-US" dirty="0">
                <a:solidFill>
                  <a:schemeClr val="bg1">
                    <a:lumMod val="50000"/>
                  </a:schemeClr>
                </a:solidFill>
              </a:rPr>
              <a:t> Inter </a:t>
            </a:r>
            <a:r>
              <a:rPr lang="en-US" dirty="0" err="1">
                <a:solidFill>
                  <a:schemeClr val="bg1">
                    <a:lumMod val="50000"/>
                  </a:schemeClr>
                </a:solidFill>
              </a:rPr>
              <a:t>Regio</a:t>
            </a:r>
            <a:r>
              <a:rPr lang="en-US" dirty="0">
                <a:solidFill>
                  <a:schemeClr val="bg1">
                    <a:lumMod val="50000"/>
                  </a:schemeClr>
                </a:solidFill>
              </a:rPr>
              <a:t> 1755 – </a:t>
            </a:r>
            <a:r>
              <a:rPr lang="en-US" dirty="0" err="1">
                <a:solidFill>
                  <a:schemeClr val="bg1">
                    <a:lumMod val="50000"/>
                  </a:schemeClr>
                </a:solidFill>
              </a:rPr>
              <a:t>cel</a:t>
            </a:r>
            <a:r>
              <a:rPr lang="en-US" dirty="0">
                <a:solidFill>
                  <a:schemeClr val="bg1">
                    <a:lumMod val="50000"/>
                  </a:schemeClr>
                </a:solidFill>
              </a:rPr>
              <a:t> </a:t>
            </a:r>
            <a:r>
              <a:rPr lang="en-US" dirty="0" err="1">
                <a:solidFill>
                  <a:schemeClr val="bg1">
                    <a:lumMod val="50000"/>
                  </a:schemeClr>
                </a:solidFill>
              </a:rPr>
              <a:t>mai</a:t>
            </a:r>
            <a:r>
              <a:rPr lang="en-US" dirty="0">
                <a:solidFill>
                  <a:schemeClr val="bg1">
                    <a:lumMod val="50000"/>
                  </a:schemeClr>
                </a:solidFill>
              </a:rPr>
              <a:t> </a:t>
            </a:r>
            <a:r>
              <a:rPr lang="en-US" dirty="0" err="1">
                <a:solidFill>
                  <a:schemeClr val="bg1">
                    <a:lumMod val="50000"/>
                  </a:schemeClr>
                </a:solidFill>
              </a:rPr>
              <a:t>eficient</a:t>
            </a:r>
            <a:r>
              <a:rPr lang="en-US" dirty="0">
                <a:solidFill>
                  <a:schemeClr val="bg1">
                    <a:lumMod val="50000"/>
                  </a:schemeClr>
                </a:solidFill>
              </a:rPr>
              <a:t> </a:t>
            </a:r>
            <a:r>
              <a:rPr lang="en-US" dirty="0" err="1">
                <a:solidFill>
                  <a:schemeClr val="bg1">
                    <a:lumMod val="50000"/>
                  </a:schemeClr>
                </a:solidFill>
              </a:rPr>
              <a:t>tren</a:t>
            </a:r>
            <a:r>
              <a:rPr lang="en-US" dirty="0">
                <a:solidFill>
                  <a:schemeClr val="bg1">
                    <a:lumMod val="50000"/>
                  </a:schemeClr>
                </a:solidFill>
              </a:rPr>
              <a:t> - care </a:t>
            </a:r>
            <a:r>
              <a:rPr lang="en-US" dirty="0" err="1">
                <a:solidFill>
                  <a:schemeClr val="bg1">
                    <a:lumMod val="50000"/>
                  </a:schemeClr>
                </a:solidFill>
              </a:rPr>
              <a:t>circula</a:t>
            </a:r>
            <a:r>
              <a:rPr lang="en-US" dirty="0">
                <a:solidFill>
                  <a:schemeClr val="bg1">
                    <a:lumMod val="50000"/>
                  </a:schemeClr>
                </a:solidFill>
              </a:rPr>
              <a:t> </a:t>
            </a:r>
            <a:r>
              <a:rPr lang="en-US" dirty="0" err="1">
                <a:solidFill>
                  <a:schemeClr val="bg1">
                    <a:lumMod val="50000"/>
                  </a:schemeClr>
                </a:solidFill>
              </a:rPr>
              <a:t>pe</a:t>
            </a:r>
            <a:r>
              <a:rPr lang="en-US" dirty="0">
                <a:solidFill>
                  <a:schemeClr val="bg1">
                    <a:lumMod val="50000"/>
                  </a:schemeClr>
                </a:solidFill>
              </a:rPr>
              <a:t> </a:t>
            </a:r>
            <a:r>
              <a:rPr lang="en-US" dirty="0" err="1">
                <a:solidFill>
                  <a:schemeClr val="bg1">
                    <a:lumMod val="50000"/>
                  </a:schemeClr>
                </a:solidFill>
              </a:rPr>
              <a:t>ruta</a:t>
            </a:r>
            <a:r>
              <a:rPr lang="en-US" dirty="0">
                <a:solidFill>
                  <a:schemeClr val="bg1">
                    <a:lumMod val="50000"/>
                  </a:schemeClr>
                </a:solidFill>
              </a:rPr>
              <a:t> </a:t>
            </a:r>
            <a:r>
              <a:rPr lang="en-US" dirty="0" err="1">
                <a:solidFill>
                  <a:schemeClr val="bg1">
                    <a:lumMod val="50000"/>
                  </a:schemeClr>
                </a:solidFill>
              </a:rPr>
              <a:t>Suceava</a:t>
            </a:r>
            <a:r>
              <a:rPr lang="en-US" dirty="0">
                <a:solidFill>
                  <a:schemeClr val="bg1">
                    <a:lumMod val="50000"/>
                  </a:schemeClr>
                </a:solidFill>
              </a:rPr>
              <a:t> – </a:t>
            </a:r>
            <a:r>
              <a:rPr lang="en-US" dirty="0" err="1">
                <a:solidFill>
                  <a:schemeClr val="bg1">
                    <a:lumMod val="50000"/>
                  </a:schemeClr>
                </a:solidFill>
              </a:rPr>
              <a:t>Bucureşti</a:t>
            </a:r>
            <a:r>
              <a:rPr lang="en-US" dirty="0">
                <a:solidFill>
                  <a:schemeClr val="bg1">
                    <a:lumMod val="50000"/>
                  </a:schemeClr>
                </a:solidFill>
              </a:rPr>
              <a:t>, </a:t>
            </a:r>
            <a:r>
              <a:rPr lang="en-US" dirty="0" err="1">
                <a:solidFill>
                  <a:schemeClr val="bg1">
                    <a:lumMod val="50000"/>
                  </a:schemeClr>
                </a:solidFill>
              </a:rPr>
              <a:t>dar</a:t>
            </a:r>
            <a:r>
              <a:rPr lang="en-US" dirty="0">
                <a:solidFill>
                  <a:schemeClr val="bg1">
                    <a:lumMod val="50000"/>
                  </a:schemeClr>
                </a:solidFill>
              </a:rPr>
              <a:t> nu </a:t>
            </a:r>
            <a:r>
              <a:rPr lang="en-US" dirty="0" err="1">
                <a:solidFill>
                  <a:schemeClr val="bg1">
                    <a:lumMod val="50000"/>
                  </a:schemeClr>
                </a:solidFill>
              </a:rPr>
              <a:t>oprea</a:t>
            </a:r>
            <a:r>
              <a:rPr lang="en-US" dirty="0">
                <a:solidFill>
                  <a:schemeClr val="bg1">
                    <a:lumMod val="50000"/>
                  </a:schemeClr>
                </a:solidFill>
              </a:rPr>
              <a:t> </a:t>
            </a:r>
            <a:r>
              <a:rPr lang="en-US" dirty="0" err="1">
                <a:solidFill>
                  <a:schemeClr val="bg1">
                    <a:lumMod val="50000"/>
                  </a:schemeClr>
                </a:solidFill>
              </a:rPr>
              <a:t>şi</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staţia</a:t>
            </a:r>
            <a:r>
              <a:rPr lang="en-US" dirty="0">
                <a:solidFill>
                  <a:schemeClr val="bg1">
                    <a:lumMod val="50000"/>
                  </a:schemeClr>
                </a:solidFill>
              </a:rPr>
              <a:t> din Roman. </a:t>
            </a:r>
            <a:r>
              <a:rPr lang="en-US" dirty="0" err="1">
                <a:solidFill>
                  <a:schemeClr val="bg1">
                    <a:lumMod val="50000"/>
                  </a:schemeClr>
                </a:solidFill>
              </a:rPr>
              <a:t>Sunt</a:t>
            </a:r>
            <a:r>
              <a:rPr lang="en-US" dirty="0">
                <a:solidFill>
                  <a:schemeClr val="bg1">
                    <a:lumMod val="50000"/>
                  </a:schemeClr>
                </a:solidFill>
              </a:rPr>
              <a:t> </a:t>
            </a:r>
            <a:r>
              <a:rPr lang="en-US" dirty="0" err="1">
                <a:solidFill>
                  <a:schemeClr val="bg1">
                    <a:lumMod val="50000"/>
                  </a:schemeClr>
                </a:solidFill>
              </a:rPr>
              <a:t>bucuros</a:t>
            </a:r>
            <a:r>
              <a:rPr lang="en-US" dirty="0">
                <a:solidFill>
                  <a:schemeClr val="bg1">
                    <a:lumMod val="50000"/>
                  </a:schemeClr>
                </a:solidFill>
              </a:rPr>
              <a:t> </a:t>
            </a:r>
            <a:r>
              <a:rPr lang="en-US" dirty="0" err="1">
                <a:solidFill>
                  <a:schemeClr val="bg1">
                    <a:lumMod val="50000"/>
                  </a:schemeClr>
                </a:solidFill>
              </a:rPr>
              <a:t>că</a:t>
            </a:r>
            <a:r>
              <a:rPr lang="en-US" dirty="0">
                <a:solidFill>
                  <a:schemeClr val="bg1">
                    <a:lumMod val="50000"/>
                  </a:schemeClr>
                </a:solidFill>
              </a:rPr>
              <a:t>, </a:t>
            </a:r>
            <a:r>
              <a:rPr lang="en-US" dirty="0" err="1">
                <a:solidFill>
                  <a:schemeClr val="bg1">
                    <a:lumMod val="50000"/>
                  </a:schemeClr>
                </a:solidFill>
              </a:rPr>
              <a:t>urmare</a:t>
            </a:r>
            <a:r>
              <a:rPr lang="en-US" dirty="0">
                <a:solidFill>
                  <a:schemeClr val="bg1">
                    <a:lumMod val="50000"/>
                  </a:schemeClr>
                </a:solidFill>
              </a:rPr>
              <a:t> a </a:t>
            </a:r>
            <a:r>
              <a:rPr lang="en-US" dirty="0" err="1">
                <a:solidFill>
                  <a:schemeClr val="bg1">
                    <a:lumMod val="50000"/>
                  </a:schemeClr>
                </a:solidFill>
              </a:rPr>
              <a:t>demersurilor</a:t>
            </a:r>
            <a:r>
              <a:rPr lang="en-US" dirty="0">
                <a:solidFill>
                  <a:schemeClr val="bg1">
                    <a:lumMod val="50000"/>
                  </a:schemeClr>
                </a:solidFill>
              </a:rPr>
              <a:t> </a:t>
            </a:r>
            <a:r>
              <a:rPr lang="en-US" dirty="0" err="1">
                <a:solidFill>
                  <a:schemeClr val="bg1">
                    <a:lumMod val="50000"/>
                  </a:schemeClr>
                </a:solidFill>
              </a:rPr>
              <a:t>întreprinse</a:t>
            </a:r>
            <a:r>
              <a:rPr lang="en-US" dirty="0">
                <a:solidFill>
                  <a:schemeClr val="bg1">
                    <a:lumMod val="50000"/>
                  </a:schemeClr>
                </a:solidFill>
              </a:rPr>
              <a:t>, IR 1755 </a:t>
            </a:r>
            <a:r>
              <a:rPr lang="en-US" dirty="0" err="1">
                <a:solidFill>
                  <a:schemeClr val="bg1">
                    <a:lumMod val="50000"/>
                  </a:schemeClr>
                </a:solidFill>
              </a:rPr>
              <a:t>opreşte</a:t>
            </a:r>
            <a:r>
              <a:rPr lang="en-US" dirty="0">
                <a:solidFill>
                  <a:schemeClr val="bg1">
                    <a:lumMod val="50000"/>
                  </a:schemeClr>
                </a:solidFill>
              </a:rPr>
              <a:t> de-</a:t>
            </a:r>
            <a:r>
              <a:rPr lang="en-US" dirty="0" err="1">
                <a:solidFill>
                  <a:schemeClr val="bg1">
                    <a:lumMod val="50000"/>
                  </a:schemeClr>
                </a:solidFill>
              </a:rPr>
              <a:t>acum</a:t>
            </a:r>
            <a:r>
              <a:rPr lang="en-US" dirty="0">
                <a:solidFill>
                  <a:schemeClr val="bg1">
                    <a:lumMod val="50000"/>
                  </a:schemeClr>
                </a:solidFill>
              </a:rPr>
              <a:t> </a:t>
            </a:r>
            <a:r>
              <a:rPr lang="en-US" dirty="0" err="1">
                <a:solidFill>
                  <a:schemeClr val="bg1">
                    <a:lumMod val="50000"/>
                  </a:schemeClr>
                </a:solidFill>
              </a:rPr>
              <a:t>şi</a:t>
            </a:r>
            <a:r>
              <a:rPr lang="en-US" dirty="0">
                <a:solidFill>
                  <a:schemeClr val="bg1">
                    <a:lumMod val="50000"/>
                  </a:schemeClr>
                </a:solidFill>
              </a:rPr>
              <a:t> la Roman, cu </a:t>
            </a:r>
            <a:r>
              <a:rPr lang="en-US" dirty="0" err="1">
                <a:solidFill>
                  <a:schemeClr val="bg1">
                    <a:lumMod val="50000"/>
                  </a:schemeClr>
                </a:solidFill>
              </a:rPr>
              <a:t>plecare</a:t>
            </a:r>
            <a:r>
              <a:rPr lang="en-US" dirty="0">
                <a:solidFill>
                  <a:schemeClr val="bg1">
                    <a:lumMod val="50000"/>
                  </a:schemeClr>
                </a:solidFill>
              </a:rPr>
              <a:t> din </a:t>
            </a:r>
            <a:r>
              <a:rPr lang="en-US" dirty="0" err="1">
                <a:solidFill>
                  <a:schemeClr val="bg1">
                    <a:lumMod val="50000"/>
                  </a:schemeClr>
                </a:solidFill>
              </a:rPr>
              <a:t>Bucureşti</a:t>
            </a:r>
            <a:r>
              <a:rPr lang="en-US" dirty="0">
                <a:solidFill>
                  <a:schemeClr val="bg1">
                    <a:lumMod val="50000"/>
                  </a:schemeClr>
                </a:solidFill>
              </a:rPr>
              <a:t> la </a:t>
            </a:r>
            <a:r>
              <a:rPr lang="en-US" dirty="0" err="1">
                <a:solidFill>
                  <a:schemeClr val="bg1">
                    <a:lumMod val="50000"/>
                  </a:schemeClr>
                </a:solidFill>
              </a:rPr>
              <a:t>ora</a:t>
            </a:r>
            <a:r>
              <a:rPr lang="en-US" dirty="0">
                <a:solidFill>
                  <a:schemeClr val="bg1">
                    <a:lumMod val="50000"/>
                  </a:schemeClr>
                </a:solidFill>
              </a:rPr>
              <a:t> 17:05 </a:t>
            </a:r>
            <a:r>
              <a:rPr lang="en-US" dirty="0" err="1">
                <a:solidFill>
                  <a:schemeClr val="bg1">
                    <a:lumMod val="50000"/>
                  </a:schemeClr>
                </a:solidFill>
              </a:rPr>
              <a:t>şi</a:t>
            </a:r>
            <a:r>
              <a:rPr lang="en-US" dirty="0">
                <a:solidFill>
                  <a:schemeClr val="bg1">
                    <a:lumMod val="50000"/>
                  </a:schemeClr>
                </a:solidFill>
              </a:rPr>
              <a:t> </a:t>
            </a:r>
            <a:r>
              <a:rPr lang="en-US" dirty="0" err="1">
                <a:solidFill>
                  <a:schemeClr val="bg1">
                    <a:lumMod val="50000"/>
                  </a:schemeClr>
                </a:solidFill>
              </a:rPr>
              <a:t>staţionare</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Roman la </a:t>
            </a:r>
            <a:r>
              <a:rPr lang="en-US" dirty="0" err="1">
                <a:solidFill>
                  <a:schemeClr val="bg1">
                    <a:lumMod val="50000"/>
                  </a:schemeClr>
                </a:solidFill>
              </a:rPr>
              <a:t>ora</a:t>
            </a:r>
            <a:r>
              <a:rPr lang="en-US" dirty="0">
                <a:solidFill>
                  <a:schemeClr val="bg1">
                    <a:lumMod val="50000"/>
                  </a:schemeClr>
                </a:solidFill>
              </a:rPr>
              <a:t> 22:04, </a:t>
            </a:r>
            <a:r>
              <a:rPr lang="en-US" dirty="0" err="1">
                <a:solidFill>
                  <a:schemeClr val="bg1">
                    <a:lumMod val="50000"/>
                  </a:schemeClr>
                </a:solidFill>
              </a:rPr>
              <a:t>iar</a:t>
            </a:r>
            <a:r>
              <a:rPr lang="en-US" dirty="0">
                <a:solidFill>
                  <a:schemeClr val="bg1">
                    <a:lumMod val="50000"/>
                  </a:schemeClr>
                </a:solidFill>
              </a:rPr>
              <a:t> cu </a:t>
            </a:r>
            <a:r>
              <a:rPr lang="en-US" dirty="0" err="1">
                <a:solidFill>
                  <a:schemeClr val="bg1">
                    <a:lumMod val="50000"/>
                  </a:schemeClr>
                </a:solidFill>
              </a:rPr>
              <a:t>plecare</a:t>
            </a:r>
            <a:r>
              <a:rPr lang="en-US" dirty="0">
                <a:solidFill>
                  <a:schemeClr val="bg1">
                    <a:lumMod val="50000"/>
                  </a:schemeClr>
                </a:solidFill>
              </a:rPr>
              <a:t> din Roman la </a:t>
            </a:r>
            <a:r>
              <a:rPr lang="en-US" dirty="0" err="1">
                <a:solidFill>
                  <a:schemeClr val="bg1">
                    <a:lumMod val="50000"/>
                  </a:schemeClr>
                </a:solidFill>
              </a:rPr>
              <a:t>ora</a:t>
            </a:r>
            <a:r>
              <a:rPr lang="en-US" dirty="0">
                <a:solidFill>
                  <a:schemeClr val="bg1">
                    <a:lumMod val="50000"/>
                  </a:schemeClr>
                </a:solidFill>
              </a:rPr>
              <a:t> 06:32, </a:t>
            </a:r>
            <a:r>
              <a:rPr lang="en-US" dirty="0" err="1">
                <a:solidFill>
                  <a:schemeClr val="bg1">
                    <a:lumMod val="50000"/>
                  </a:schemeClr>
                </a:solidFill>
              </a:rPr>
              <a:t>ajunge</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Bucureşti</a:t>
            </a:r>
            <a:r>
              <a:rPr lang="en-US" dirty="0">
                <a:solidFill>
                  <a:schemeClr val="bg1">
                    <a:lumMod val="50000"/>
                  </a:schemeClr>
                </a:solidFill>
              </a:rPr>
              <a:t> la </a:t>
            </a:r>
            <a:r>
              <a:rPr lang="en-US" dirty="0" err="1">
                <a:solidFill>
                  <a:schemeClr val="bg1">
                    <a:lumMod val="50000"/>
                  </a:schemeClr>
                </a:solidFill>
              </a:rPr>
              <a:t>ora</a:t>
            </a:r>
            <a:r>
              <a:rPr lang="en-US" dirty="0">
                <a:solidFill>
                  <a:schemeClr val="bg1">
                    <a:lumMod val="50000"/>
                  </a:schemeClr>
                </a:solidFill>
              </a:rPr>
              <a:t> 11:31</a:t>
            </a:r>
            <a:r>
              <a:rPr lang="en-US" dirty="0" smtClean="0">
                <a:solidFill>
                  <a:schemeClr val="bg1">
                    <a:lumMod val="50000"/>
                  </a:schemeClr>
                </a:solidFill>
              </a:rPr>
              <a:t>.</a:t>
            </a:r>
            <a:endParaRPr lang="ro-RO" dirty="0" smtClean="0">
              <a:solidFill>
                <a:schemeClr val="bg1">
                  <a:lumMod val="50000"/>
                </a:schemeClr>
              </a:solidFill>
            </a:endParaRPr>
          </a:p>
          <a:p>
            <a:pPr>
              <a:buNone/>
            </a:pPr>
            <a:endParaRPr lang="en-US" dirty="0">
              <a:solidFill>
                <a:schemeClr val="bg1">
                  <a:lumMod val="50000"/>
                </a:schemeClr>
              </a:solidFill>
            </a:endParaRPr>
          </a:p>
          <a:p>
            <a:pPr>
              <a:buNone/>
            </a:pPr>
            <a:r>
              <a:rPr lang="en-US" b="1" dirty="0" err="1">
                <a:solidFill>
                  <a:schemeClr val="bg1">
                    <a:lumMod val="50000"/>
                  </a:schemeClr>
                </a:solidFill>
              </a:rPr>
              <a:t>Amplasarea</a:t>
            </a:r>
            <a:r>
              <a:rPr lang="en-US" b="1" dirty="0">
                <a:solidFill>
                  <a:schemeClr val="bg1">
                    <a:lumMod val="50000"/>
                  </a:schemeClr>
                </a:solidFill>
              </a:rPr>
              <a:t> </a:t>
            </a:r>
            <a:r>
              <a:rPr lang="en-US" b="1" dirty="0" err="1">
                <a:solidFill>
                  <a:schemeClr val="bg1">
                    <a:lumMod val="50000"/>
                  </a:schemeClr>
                </a:solidFill>
              </a:rPr>
              <a:t>statuii</a:t>
            </a:r>
            <a:r>
              <a:rPr lang="en-US" b="1" dirty="0">
                <a:solidFill>
                  <a:schemeClr val="bg1">
                    <a:lumMod val="50000"/>
                  </a:schemeClr>
                </a:solidFill>
              </a:rPr>
              <a:t> </a:t>
            </a:r>
            <a:r>
              <a:rPr lang="en-US" b="1" dirty="0" err="1">
                <a:solidFill>
                  <a:schemeClr val="bg1">
                    <a:lumMod val="50000"/>
                  </a:schemeClr>
                </a:solidFill>
              </a:rPr>
              <a:t>marelui</a:t>
            </a:r>
            <a:r>
              <a:rPr lang="en-US" b="1" dirty="0">
                <a:solidFill>
                  <a:schemeClr val="bg1">
                    <a:lumMod val="50000"/>
                  </a:schemeClr>
                </a:solidFill>
              </a:rPr>
              <a:t> </a:t>
            </a:r>
            <a:r>
              <a:rPr lang="en-US" b="1" dirty="0" err="1">
                <a:solidFill>
                  <a:schemeClr val="bg1">
                    <a:lumMod val="50000"/>
                  </a:schemeClr>
                </a:solidFill>
              </a:rPr>
              <a:t>voievod</a:t>
            </a:r>
            <a:r>
              <a:rPr lang="en-US" b="1" dirty="0">
                <a:solidFill>
                  <a:schemeClr val="bg1">
                    <a:lumMod val="50000"/>
                  </a:schemeClr>
                </a:solidFill>
              </a:rPr>
              <a:t> </a:t>
            </a:r>
            <a:r>
              <a:rPr lang="en-US" b="1" dirty="0" err="1">
                <a:solidFill>
                  <a:schemeClr val="bg1">
                    <a:lumMod val="50000"/>
                  </a:schemeClr>
                </a:solidFill>
              </a:rPr>
              <a:t>Alexandru</a:t>
            </a:r>
            <a:r>
              <a:rPr lang="en-US" b="1" dirty="0">
                <a:solidFill>
                  <a:schemeClr val="bg1">
                    <a:lumMod val="50000"/>
                  </a:schemeClr>
                </a:solidFill>
              </a:rPr>
              <a:t> </a:t>
            </a:r>
            <a:r>
              <a:rPr lang="en-US" b="1" dirty="0" err="1">
                <a:solidFill>
                  <a:schemeClr val="bg1">
                    <a:lumMod val="50000"/>
                  </a:schemeClr>
                </a:solidFill>
              </a:rPr>
              <a:t>cel</a:t>
            </a:r>
            <a:r>
              <a:rPr lang="en-US" b="1" dirty="0">
                <a:solidFill>
                  <a:schemeClr val="bg1">
                    <a:lumMod val="50000"/>
                  </a:schemeClr>
                </a:solidFill>
              </a:rPr>
              <a:t> Bun la </a:t>
            </a:r>
            <a:r>
              <a:rPr lang="en-US" b="1" dirty="0" err="1">
                <a:solidFill>
                  <a:schemeClr val="bg1">
                    <a:lumMod val="50000"/>
                  </a:schemeClr>
                </a:solidFill>
              </a:rPr>
              <a:t>intrarea</a:t>
            </a:r>
            <a:r>
              <a:rPr lang="en-US" b="1" dirty="0">
                <a:solidFill>
                  <a:schemeClr val="bg1">
                    <a:lumMod val="50000"/>
                  </a:schemeClr>
                </a:solidFill>
              </a:rPr>
              <a:t> </a:t>
            </a:r>
            <a:r>
              <a:rPr lang="en-US" b="1" dirty="0" err="1">
                <a:solidFill>
                  <a:schemeClr val="bg1">
                    <a:lumMod val="50000"/>
                  </a:schemeClr>
                </a:solidFill>
              </a:rPr>
              <a:t>în</a:t>
            </a:r>
            <a:r>
              <a:rPr lang="en-US" b="1" dirty="0">
                <a:solidFill>
                  <a:schemeClr val="bg1">
                    <a:lumMod val="50000"/>
                  </a:schemeClr>
                </a:solidFill>
              </a:rPr>
              <a:t> </a:t>
            </a:r>
            <a:r>
              <a:rPr lang="en-US" b="1" dirty="0" err="1">
                <a:solidFill>
                  <a:schemeClr val="bg1">
                    <a:lumMod val="50000"/>
                  </a:schemeClr>
                </a:solidFill>
              </a:rPr>
              <a:t>municipiul</a:t>
            </a:r>
            <a:r>
              <a:rPr lang="en-US" b="1" dirty="0">
                <a:solidFill>
                  <a:schemeClr val="bg1">
                    <a:lumMod val="50000"/>
                  </a:schemeClr>
                </a:solidFill>
              </a:rPr>
              <a:t> Roman </a:t>
            </a:r>
            <a:r>
              <a:rPr lang="en-US" b="1" dirty="0" err="1">
                <a:solidFill>
                  <a:schemeClr val="bg1">
                    <a:lumMod val="50000"/>
                  </a:schemeClr>
                </a:solidFill>
              </a:rPr>
              <a:t>dinspre</a:t>
            </a:r>
            <a:r>
              <a:rPr lang="en-US" b="1" dirty="0">
                <a:solidFill>
                  <a:schemeClr val="bg1">
                    <a:lumMod val="50000"/>
                  </a:schemeClr>
                </a:solidFill>
              </a:rPr>
              <a:t> </a:t>
            </a:r>
            <a:r>
              <a:rPr lang="en-US" b="1" dirty="0" err="1">
                <a:solidFill>
                  <a:schemeClr val="bg1">
                    <a:lumMod val="50000"/>
                  </a:schemeClr>
                </a:solidFill>
              </a:rPr>
              <a:t>Iaşi</a:t>
            </a:r>
            <a:r>
              <a:rPr lang="en-US" dirty="0">
                <a:solidFill>
                  <a:schemeClr val="bg1">
                    <a:lumMod val="50000"/>
                  </a:schemeClr>
                </a:solidFill>
              </a:rPr>
              <a:t>, </a:t>
            </a:r>
            <a:r>
              <a:rPr lang="en-US" dirty="0" err="1">
                <a:solidFill>
                  <a:schemeClr val="bg1">
                    <a:lumMod val="50000"/>
                  </a:schemeClr>
                </a:solidFill>
              </a:rPr>
              <a:t>Poarta</a:t>
            </a:r>
            <a:r>
              <a:rPr lang="en-US" dirty="0">
                <a:solidFill>
                  <a:schemeClr val="bg1">
                    <a:lumMod val="50000"/>
                  </a:schemeClr>
                </a:solidFill>
              </a:rPr>
              <a:t> Nord, </a:t>
            </a:r>
            <a:r>
              <a:rPr lang="en-US" dirty="0" err="1">
                <a:solidFill>
                  <a:schemeClr val="bg1">
                    <a:lumMod val="50000"/>
                  </a:schemeClr>
                </a:solidFill>
              </a:rPr>
              <a:t>este</a:t>
            </a:r>
            <a:r>
              <a:rPr lang="en-US" dirty="0">
                <a:solidFill>
                  <a:schemeClr val="bg1">
                    <a:lumMod val="50000"/>
                  </a:schemeClr>
                </a:solidFill>
              </a:rPr>
              <a:t> un alt </a:t>
            </a:r>
            <a:r>
              <a:rPr lang="en-US" dirty="0" err="1">
                <a:solidFill>
                  <a:schemeClr val="bg1">
                    <a:lumMod val="50000"/>
                  </a:schemeClr>
                </a:solidFill>
              </a:rPr>
              <a:t>obiectiv</a:t>
            </a:r>
            <a:r>
              <a:rPr lang="en-US" dirty="0">
                <a:solidFill>
                  <a:schemeClr val="bg1">
                    <a:lumMod val="50000"/>
                  </a:schemeClr>
                </a:solidFill>
              </a:rPr>
              <a:t> </a:t>
            </a:r>
            <a:r>
              <a:rPr lang="en-US" dirty="0" err="1">
                <a:solidFill>
                  <a:schemeClr val="bg1">
                    <a:lumMod val="50000"/>
                  </a:schemeClr>
                </a:solidFill>
              </a:rPr>
              <a:t>pe</a:t>
            </a:r>
            <a:r>
              <a:rPr lang="en-US" dirty="0">
                <a:solidFill>
                  <a:schemeClr val="bg1">
                    <a:lumMod val="50000"/>
                  </a:schemeClr>
                </a:solidFill>
              </a:rPr>
              <a:t> care l-am </a:t>
            </a:r>
            <a:r>
              <a:rPr lang="en-US" dirty="0" err="1">
                <a:solidFill>
                  <a:schemeClr val="bg1">
                    <a:lumMod val="50000"/>
                  </a:schemeClr>
                </a:solidFill>
              </a:rPr>
              <a:t>îndeplinit</a:t>
            </a:r>
            <a:r>
              <a:rPr lang="en-US" dirty="0">
                <a:solidFill>
                  <a:schemeClr val="bg1">
                    <a:lumMod val="50000"/>
                  </a:schemeClr>
                </a:solidFill>
              </a:rPr>
              <a:t>, </a:t>
            </a:r>
            <a:r>
              <a:rPr lang="en-US" dirty="0" err="1">
                <a:solidFill>
                  <a:schemeClr val="bg1">
                    <a:lumMod val="50000"/>
                  </a:schemeClr>
                </a:solidFill>
              </a:rPr>
              <a:t>după</a:t>
            </a:r>
            <a:r>
              <a:rPr lang="en-US" dirty="0">
                <a:solidFill>
                  <a:schemeClr val="bg1">
                    <a:lumMod val="50000"/>
                  </a:schemeClr>
                </a:solidFill>
              </a:rPr>
              <a:t> </a:t>
            </a:r>
            <a:r>
              <a:rPr lang="en-US" dirty="0" err="1">
                <a:solidFill>
                  <a:schemeClr val="bg1">
                    <a:lumMod val="50000"/>
                  </a:schemeClr>
                </a:solidFill>
              </a:rPr>
              <a:t>ce</a:t>
            </a:r>
            <a:r>
              <a:rPr lang="en-US" dirty="0">
                <a:solidFill>
                  <a:schemeClr val="bg1">
                    <a:lumMod val="50000"/>
                  </a:schemeClr>
                </a:solidFill>
              </a:rPr>
              <a:t> am </a:t>
            </a:r>
            <a:r>
              <a:rPr lang="en-US" dirty="0" err="1">
                <a:solidFill>
                  <a:schemeClr val="bg1">
                    <a:lumMod val="50000"/>
                  </a:schemeClr>
                </a:solidFill>
              </a:rPr>
              <a:t>mers</a:t>
            </a:r>
            <a:r>
              <a:rPr lang="en-US" dirty="0">
                <a:solidFill>
                  <a:schemeClr val="bg1">
                    <a:lumMod val="50000"/>
                  </a:schemeClr>
                </a:solidFill>
              </a:rPr>
              <a:t> la </a:t>
            </a:r>
            <a:r>
              <a:rPr lang="en-US" dirty="0" err="1">
                <a:solidFill>
                  <a:schemeClr val="bg1">
                    <a:lumMod val="50000"/>
                  </a:schemeClr>
                </a:solidFill>
              </a:rPr>
              <a:t>Ministerul</a:t>
            </a:r>
            <a:r>
              <a:rPr lang="en-US" dirty="0">
                <a:solidFill>
                  <a:schemeClr val="bg1">
                    <a:lumMod val="50000"/>
                  </a:schemeClr>
                </a:solidFill>
              </a:rPr>
              <a:t> </a:t>
            </a:r>
            <a:r>
              <a:rPr lang="en-US" dirty="0" err="1">
                <a:solidFill>
                  <a:schemeClr val="bg1">
                    <a:lumMod val="50000"/>
                  </a:schemeClr>
                </a:solidFill>
              </a:rPr>
              <a:t>Culturii</a:t>
            </a:r>
            <a:r>
              <a:rPr lang="en-US" dirty="0">
                <a:solidFill>
                  <a:schemeClr val="bg1">
                    <a:lumMod val="50000"/>
                  </a:schemeClr>
                </a:solidFill>
              </a:rPr>
              <a:t>, </a:t>
            </a:r>
            <a:r>
              <a:rPr lang="en-US" dirty="0" err="1">
                <a:solidFill>
                  <a:schemeClr val="bg1">
                    <a:lumMod val="50000"/>
                  </a:schemeClr>
                </a:solidFill>
              </a:rPr>
              <a:t>acolo</a:t>
            </a:r>
            <a:r>
              <a:rPr lang="en-US" dirty="0">
                <a:solidFill>
                  <a:schemeClr val="bg1">
                    <a:lumMod val="50000"/>
                  </a:schemeClr>
                </a:solidFill>
              </a:rPr>
              <a:t> </a:t>
            </a:r>
            <a:r>
              <a:rPr lang="en-US" dirty="0" err="1">
                <a:solidFill>
                  <a:schemeClr val="bg1">
                    <a:lumMod val="50000"/>
                  </a:schemeClr>
                </a:solidFill>
              </a:rPr>
              <a:t>unde</a:t>
            </a:r>
            <a:r>
              <a:rPr lang="en-US" dirty="0">
                <a:solidFill>
                  <a:schemeClr val="bg1">
                    <a:lumMod val="50000"/>
                  </a:schemeClr>
                </a:solidFill>
              </a:rPr>
              <a:t> am </a:t>
            </a:r>
            <a:r>
              <a:rPr lang="en-US" dirty="0" err="1">
                <a:solidFill>
                  <a:schemeClr val="bg1">
                    <a:lumMod val="50000"/>
                  </a:schemeClr>
                </a:solidFill>
              </a:rPr>
              <a:t>susţinut</a:t>
            </a:r>
            <a:r>
              <a:rPr lang="en-US" dirty="0">
                <a:solidFill>
                  <a:schemeClr val="bg1">
                    <a:lumMod val="50000"/>
                  </a:schemeClr>
                </a:solidFill>
              </a:rPr>
              <a:t> </a:t>
            </a:r>
            <a:r>
              <a:rPr lang="en-US" dirty="0" err="1">
                <a:solidFill>
                  <a:schemeClr val="bg1">
                    <a:lumMod val="50000"/>
                  </a:schemeClr>
                </a:solidFill>
              </a:rPr>
              <a:t>şi</a:t>
            </a:r>
            <a:r>
              <a:rPr lang="en-US" dirty="0">
                <a:solidFill>
                  <a:schemeClr val="bg1">
                    <a:lumMod val="50000"/>
                  </a:schemeClr>
                </a:solidFill>
              </a:rPr>
              <a:t> </a:t>
            </a:r>
            <a:r>
              <a:rPr lang="en-US" dirty="0" err="1">
                <a:solidFill>
                  <a:schemeClr val="bg1">
                    <a:lumMod val="50000"/>
                  </a:schemeClr>
                </a:solidFill>
              </a:rPr>
              <a:t>argumentat</a:t>
            </a:r>
            <a:r>
              <a:rPr lang="en-US" dirty="0">
                <a:solidFill>
                  <a:schemeClr val="bg1">
                    <a:lumMod val="50000"/>
                  </a:schemeClr>
                </a:solidFill>
              </a:rPr>
              <a:t> </a:t>
            </a:r>
            <a:r>
              <a:rPr lang="en-US" dirty="0" err="1">
                <a:solidFill>
                  <a:schemeClr val="bg1">
                    <a:lumMod val="50000"/>
                  </a:schemeClr>
                </a:solidFill>
              </a:rPr>
              <a:t>oportunitatea</a:t>
            </a:r>
            <a:r>
              <a:rPr lang="en-US" dirty="0">
                <a:solidFill>
                  <a:schemeClr val="bg1">
                    <a:lumMod val="50000"/>
                  </a:schemeClr>
                </a:solidFill>
              </a:rPr>
              <a:t> </a:t>
            </a:r>
            <a:r>
              <a:rPr lang="en-US" dirty="0" err="1">
                <a:solidFill>
                  <a:schemeClr val="bg1">
                    <a:lumMod val="50000"/>
                  </a:schemeClr>
                </a:solidFill>
              </a:rPr>
              <a:t>amplasării</a:t>
            </a:r>
            <a:r>
              <a:rPr lang="en-US" dirty="0">
                <a:solidFill>
                  <a:schemeClr val="bg1">
                    <a:lumMod val="50000"/>
                  </a:schemeClr>
                </a:solidFill>
              </a:rPr>
              <a:t> </a:t>
            </a:r>
            <a:r>
              <a:rPr lang="en-US" dirty="0" err="1">
                <a:solidFill>
                  <a:schemeClr val="bg1">
                    <a:lumMod val="50000"/>
                  </a:schemeClr>
                </a:solidFill>
              </a:rPr>
              <a:t>acestei</a:t>
            </a:r>
            <a:r>
              <a:rPr lang="en-US" dirty="0">
                <a:solidFill>
                  <a:schemeClr val="bg1">
                    <a:lumMod val="50000"/>
                  </a:schemeClr>
                </a:solidFill>
              </a:rPr>
              <a:t> </a:t>
            </a:r>
            <a:r>
              <a:rPr lang="en-US" dirty="0" err="1">
                <a:solidFill>
                  <a:schemeClr val="bg1">
                    <a:lumMod val="50000"/>
                  </a:schemeClr>
                </a:solidFill>
              </a:rPr>
              <a:t>opere</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locaţia</a:t>
            </a:r>
            <a:r>
              <a:rPr lang="en-US" dirty="0">
                <a:solidFill>
                  <a:schemeClr val="bg1">
                    <a:lumMod val="50000"/>
                  </a:schemeClr>
                </a:solidFill>
              </a:rPr>
              <a:t> </a:t>
            </a:r>
            <a:r>
              <a:rPr lang="en-US" dirty="0" err="1">
                <a:solidFill>
                  <a:schemeClr val="bg1">
                    <a:lumMod val="50000"/>
                  </a:schemeClr>
                </a:solidFill>
              </a:rPr>
              <a:t>dorită</a:t>
            </a:r>
            <a:r>
              <a:rPr lang="en-US" dirty="0">
                <a:solidFill>
                  <a:schemeClr val="bg1">
                    <a:lumMod val="50000"/>
                  </a:schemeClr>
                </a:solidFill>
              </a:rPr>
              <a:t> de </a:t>
            </a:r>
            <a:r>
              <a:rPr lang="en-US" dirty="0" err="1">
                <a:solidFill>
                  <a:schemeClr val="bg1">
                    <a:lumMod val="50000"/>
                  </a:schemeClr>
                </a:solidFill>
              </a:rPr>
              <a:t>noi</a:t>
            </a:r>
            <a:r>
              <a:rPr lang="en-US" dirty="0">
                <a:solidFill>
                  <a:schemeClr val="bg1">
                    <a:lumMod val="50000"/>
                  </a:schemeClr>
                </a:solidFill>
              </a:rPr>
              <a:t>. </a:t>
            </a:r>
            <a:r>
              <a:rPr lang="en-US" dirty="0" err="1">
                <a:solidFill>
                  <a:schemeClr val="bg1">
                    <a:lumMod val="50000"/>
                  </a:schemeClr>
                </a:solidFill>
              </a:rPr>
              <a:t>Precizez</a:t>
            </a:r>
            <a:r>
              <a:rPr lang="en-US" dirty="0">
                <a:solidFill>
                  <a:schemeClr val="bg1">
                    <a:lumMod val="50000"/>
                  </a:schemeClr>
                </a:solidFill>
              </a:rPr>
              <a:t> </a:t>
            </a:r>
            <a:r>
              <a:rPr lang="en-US" dirty="0" err="1">
                <a:solidFill>
                  <a:schemeClr val="bg1">
                    <a:lumMod val="50000"/>
                  </a:schemeClr>
                </a:solidFill>
              </a:rPr>
              <a:t>faptul</a:t>
            </a:r>
            <a:r>
              <a:rPr lang="en-US" dirty="0">
                <a:solidFill>
                  <a:schemeClr val="bg1">
                    <a:lumMod val="50000"/>
                  </a:schemeClr>
                </a:solidFill>
              </a:rPr>
              <a:t> </a:t>
            </a:r>
            <a:r>
              <a:rPr lang="en-US" dirty="0" err="1">
                <a:solidFill>
                  <a:schemeClr val="bg1">
                    <a:lumMod val="50000"/>
                  </a:schemeClr>
                </a:solidFill>
              </a:rPr>
              <a:t>că</a:t>
            </a:r>
            <a:r>
              <a:rPr lang="en-US" dirty="0">
                <a:solidFill>
                  <a:schemeClr val="bg1">
                    <a:lumMod val="50000"/>
                  </a:schemeClr>
                </a:solidFill>
              </a:rPr>
              <a:t> </a:t>
            </a:r>
            <a:r>
              <a:rPr lang="en-US" dirty="0" err="1">
                <a:solidFill>
                  <a:schemeClr val="bg1">
                    <a:lumMod val="50000"/>
                  </a:schemeClr>
                </a:solidFill>
              </a:rPr>
              <a:t>fondurile</a:t>
            </a:r>
            <a:r>
              <a:rPr lang="en-US" dirty="0">
                <a:solidFill>
                  <a:schemeClr val="bg1">
                    <a:lumMod val="50000"/>
                  </a:schemeClr>
                </a:solidFill>
              </a:rPr>
              <a:t> </a:t>
            </a:r>
            <a:r>
              <a:rPr lang="en-US" dirty="0" err="1">
                <a:solidFill>
                  <a:schemeClr val="bg1">
                    <a:lumMod val="50000"/>
                  </a:schemeClr>
                </a:solidFill>
              </a:rPr>
              <a:t>necesare</a:t>
            </a:r>
            <a:r>
              <a:rPr lang="en-US" dirty="0">
                <a:solidFill>
                  <a:schemeClr val="bg1">
                    <a:lumMod val="50000"/>
                  </a:schemeClr>
                </a:solidFill>
              </a:rPr>
              <a:t> </a:t>
            </a:r>
            <a:r>
              <a:rPr lang="en-US" dirty="0" err="1">
                <a:solidFill>
                  <a:schemeClr val="bg1">
                    <a:lumMod val="50000"/>
                  </a:schemeClr>
                </a:solidFill>
              </a:rPr>
              <a:t>acestui</a:t>
            </a:r>
            <a:r>
              <a:rPr lang="en-US" dirty="0">
                <a:solidFill>
                  <a:schemeClr val="bg1">
                    <a:lumMod val="50000"/>
                  </a:schemeClr>
                </a:solidFill>
              </a:rPr>
              <a:t> monument, de la </a:t>
            </a:r>
            <a:r>
              <a:rPr lang="en-US" dirty="0" err="1">
                <a:solidFill>
                  <a:schemeClr val="bg1">
                    <a:lumMod val="50000"/>
                  </a:schemeClr>
                </a:solidFill>
              </a:rPr>
              <a:t>proiectare</a:t>
            </a:r>
            <a:r>
              <a:rPr lang="en-US" dirty="0">
                <a:solidFill>
                  <a:schemeClr val="bg1">
                    <a:lumMod val="50000"/>
                  </a:schemeClr>
                </a:solidFill>
              </a:rPr>
              <a:t>, </a:t>
            </a:r>
            <a:r>
              <a:rPr lang="en-US" dirty="0" err="1">
                <a:solidFill>
                  <a:schemeClr val="bg1">
                    <a:lumMod val="50000"/>
                  </a:schemeClr>
                </a:solidFill>
              </a:rPr>
              <a:t>machetare</a:t>
            </a:r>
            <a:r>
              <a:rPr lang="en-US" dirty="0">
                <a:solidFill>
                  <a:schemeClr val="bg1">
                    <a:lumMod val="50000"/>
                  </a:schemeClr>
                </a:solidFill>
              </a:rPr>
              <a:t> </a:t>
            </a:r>
            <a:r>
              <a:rPr lang="en-US" dirty="0" err="1">
                <a:solidFill>
                  <a:schemeClr val="bg1">
                    <a:lumMod val="50000"/>
                  </a:schemeClr>
                </a:solidFill>
              </a:rPr>
              <a:t>şi</a:t>
            </a:r>
            <a:r>
              <a:rPr lang="en-US" dirty="0">
                <a:solidFill>
                  <a:schemeClr val="bg1">
                    <a:lumMod val="50000"/>
                  </a:schemeClr>
                </a:solidFill>
              </a:rPr>
              <a:t> </a:t>
            </a:r>
            <a:r>
              <a:rPr lang="en-US" dirty="0" err="1">
                <a:solidFill>
                  <a:schemeClr val="bg1">
                    <a:lumMod val="50000"/>
                  </a:schemeClr>
                </a:solidFill>
              </a:rPr>
              <a:t>până</a:t>
            </a:r>
            <a:r>
              <a:rPr lang="en-US" dirty="0">
                <a:solidFill>
                  <a:schemeClr val="bg1">
                    <a:lumMod val="50000"/>
                  </a:schemeClr>
                </a:solidFill>
              </a:rPr>
              <a:t> la </a:t>
            </a:r>
            <a:r>
              <a:rPr lang="en-US" dirty="0" err="1">
                <a:solidFill>
                  <a:schemeClr val="bg1">
                    <a:lumMod val="50000"/>
                  </a:schemeClr>
                </a:solidFill>
              </a:rPr>
              <a:t>turnarea</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bronz</a:t>
            </a:r>
            <a:r>
              <a:rPr lang="en-US" dirty="0">
                <a:solidFill>
                  <a:schemeClr val="bg1">
                    <a:lumMod val="50000"/>
                  </a:schemeClr>
                </a:solidFill>
              </a:rPr>
              <a:t> </a:t>
            </a:r>
            <a:r>
              <a:rPr lang="en-US" dirty="0" err="1">
                <a:solidFill>
                  <a:schemeClr val="bg1">
                    <a:lumMod val="50000"/>
                  </a:schemeClr>
                </a:solidFill>
              </a:rPr>
              <a:t>sunt</a:t>
            </a:r>
            <a:r>
              <a:rPr lang="en-US" dirty="0">
                <a:solidFill>
                  <a:schemeClr val="bg1">
                    <a:lumMod val="50000"/>
                  </a:schemeClr>
                </a:solidFill>
              </a:rPr>
              <a:t> </a:t>
            </a:r>
            <a:r>
              <a:rPr lang="en-US" dirty="0" err="1">
                <a:solidFill>
                  <a:schemeClr val="bg1">
                    <a:lumMod val="50000"/>
                  </a:schemeClr>
                </a:solidFill>
              </a:rPr>
              <a:t>suportate</a:t>
            </a:r>
            <a:r>
              <a:rPr lang="en-US" dirty="0">
                <a:solidFill>
                  <a:schemeClr val="bg1">
                    <a:lumMod val="50000"/>
                  </a:schemeClr>
                </a:solidFill>
              </a:rPr>
              <a:t> de firma </a:t>
            </a:r>
            <a:r>
              <a:rPr lang="en-US" dirty="0" err="1">
                <a:solidFill>
                  <a:schemeClr val="bg1">
                    <a:lumMod val="50000"/>
                  </a:schemeClr>
                </a:solidFill>
              </a:rPr>
              <a:t>Dedeman</a:t>
            </a:r>
            <a:r>
              <a:rPr lang="en-US" dirty="0">
                <a:solidFill>
                  <a:schemeClr val="bg1">
                    <a:lumMod val="50000"/>
                  </a:schemeClr>
                </a:solidFill>
              </a:rPr>
              <a:t>, tot ca </a:t>
            </a:r>
            <a:r>
              <a:rPr lang="en-US" dirty="0" err="1">
                <a:solidFill>
                  <a:schemeClr val="bg1">
                    <a:lumMod val="50000"/>
                  </a:schemeClr>
                </a:solidFill>
              </a:rPr>
              <a:t>urmare</a:t>
            </a:r>
            <a:r>
              <a:rPr lang="en-US" dirty="0">
                <a:solidFill>
                  <a:schemeClr val="bg1">
                    <a:lumMod val="50000"/>
                  </a:schemeClr>
                </a:solidFill>
              </a:rPr>
              <a:t> a </a:t>
            </a:r>
            <a:r>
              <a:rPr lang="en-US" dirty="0" err="1">
                <a:solidFill>
                  <a:schemeClr val="bg1">
                    <a:lumMod val="50000"/>
                  </a:schemeClr>
                </a:solidFill>
              </a:rPr>
              <a:t>unor</a:t>
            </a:r>
            <a:r>
              <a:rPr lang="en-US" dirty="0">
                <a:solidFill>
                  <a:schemeClr val="bg1">
                    <a:lumMod val="50000"/>
                  </a:schemeClr>
                </a:solidFill>
              </a:rPr>
              <a:t> </a:t>
            </a:r>
            <a:r>
              <a:rPr lang="en-US" dirty="0" err="1">
                <a:solidFill>
                  <a:schemeClr val="bg1">
                    <a:lumMod val="50000"/>
                  </a:schemeClr>
                </a:solidFill>
              </a:rPr>
              <a:t>demersuri</a:t>
            </a:r>
            <a:r>
              <a:rPr lang="en-US" dirty="0">
                <a:solidFill>
                  <a:schemeClr val="bg1">
                    <a:lumMod val="50000"/>
                  </a:schemeClr>
                </a:solidFill>
              </a:rPr>
              <a:t> </a:t>
            </a:r>
            <a:r>
              <a:rPr lang="en-US" dirty="0" err="1">
                <a:solidFill>
                  <a:schemeClr val="bg1">
                    <a:lumMod val="50000"/>
                  </a:schemeClr>
                </a:solidFill>
              </a:rPr>
              <a:t>realizate</a:t>
            </a:r>
            <a:r>
              <a:rPr lang="en-US" dirty="0">
                <a:solidFill>
                  <a:schemeClr val="bg1">
                    <a:lumMod val="50000"/>
                  </a:schemeClr>
                </a:solidFill>
              </a:rPr>
              <a:t> de mine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perioada</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care </a:t>
            </a:r>
            <a:r>
              <a:rPr lang="en-US" dirty="0" err="1">
                <a:solidFill>
                  <a:schemeClr val="bg1">
                    <a:lumMod val="50000"/>
                  </a:schemeClr>
                </a:solidFill>
              </a:rPr>
              <a:t>încă</a:t>
            </a:r>
            <a:r>
              <a:rPr lang="en-US" dirty="0">
                <a:solidFill>
                  <a:schemeClr val="bg1">
                    <a:lumMod val="50000"/>
                  </a:schemeClr>
                </a:solidFill>
              </a:rPr>
              <a:t> </a:t>
            </a:r>
            <a:r>
              <a:rPr lang="en-US" dirty="0" err="1">
                <a:solidFill>
                  <a:schemeClr val="bg1">
                    <a:lumMod val="50000"/>
                  </a:schemeClr>
                </a:solidFill>
              </a:rPr>
              <a:t>ocupam</a:t>
            </a:r>
            <a:r>
              <a:rPr lang="en-US" dirty="0">
                <a:solidFill>
                  <a:schemeClr val="bg1">
                    <a:lumMod val="50000"/>
                  </a:schemeClr>
                </a:solidFill>
              </a:rPr>
              <a:t> </a:t>
            </a:r>
            <a:r>
              <a:rPr lang="en-US" dirty="0" err="1">
                <a:solidFill>
                  <a:schemeClr val="bg1">
                    <a:lumMod val="50000"/>
                  </a:schemeClr>
                </a:solidFill>
              </a:rPr>
              <a:t>funcţia</a:t>
            </a:r>
            <a:r>
              <a:rPr lang="en-US" dirty="0">
                <a:solidFill>
                  <a:schemeClr val="bg1">
                    <a:lumMod val="50000"/>
                  </a:schemeClr>
                </a:solidFill>
              </a:rPr>
              <a:t> de </a:t>
            </a:r>
            <a:r>
              <a:rPr lang="en-US" dirty="0" err="1">
                <a:solidFill>
                  <a:schemeClr val="bg1">
                    <a:lumMod val="50000"/>
                  </a:schemeClr>
                </a:solidFill>
              </a:rPr>
              <a:t>primar</a:t>
            </a:r>
            <a:r>
              <a:rPr lang="en-US" dirty="0">
                <a:solidFill>
                  <a:schemeClr val="bg1">
                    <a:lumMod val="50000"/>
                  </a:schemeClr>
                </a:solidFill>
              </a:rPr>
              <a:t> al </a:t>
            </a:r>
            <a:r>
              <a:rPr lang="en-US" dirty="0" err="1">
                <a:solidFill>
                  <a:schemeClr val="bg1">
                    <a:lumMod val="50000"/>
                  </a:schemeClr>
                </a:solidFill>
              </a:rPr>
              <a:t>municipiului</a:t>
            </a:r>
            <a:r>
              <a:rPr lang="en-US" dirty="0">
                <a:solidFill>
                  <a:schemeClr val="bg1">
                    <a:lumMod val="50000"/>
                  </a:schemeClr>
                </a:solidFill>
              </a:rPr>
              <a:t> Roman.</a:t>
            </a:r>
          </a:p>
          <a:p>
            <a:pPr>
              <a:buNone/>
            </a:pPr>
            <a:endParaRPr lang="en-US" dirty="0">
              <a:solidFill>
                <a:schemeClr val="bg1">
                  <a:lumMod val="50000"/>
                </a:schemeClr>
              </a:solidFill>
            </a:endParaRPr>
          </a:p>
          <a:p>
            <a:r>
              <a:rPr lang="en-US" dirty="0" err="1">
                <a:solidFill>
                  <a:schemeClr val="bg1">
                    <a:lumMod val="50000"/>
                  </a:schemeClr>
                </a:solidFill>
              </a:rPr>
              <a:t>Întreaga</a:t>
            </a:r>
            <a:r>
              <a:rPr lang="en-US" dirty="0">
                <a:solidFill>
                  <a:schemeClr val="bg1">
                    <a:lumMod val="50000"/>
                  </a:schemeClr>
                </a:solidFill>
              </a:rPr>
              <a:t> mea </a:t>
            </a:r>
            <a:r>
              <a:rPr lang="en-US" dirty="0" err="1">
                <a:solidFill>
                  <a:schemeClr val="bg1">
                    <a:lumMod val="50000"/>
                  </a:schemeClr>
                </a:solidFill>
              </a:rPr>
              <a:t>activitate</a:t>
            </a:r>
            <a:r>
              <a:rPr lang="en-US" dirty="0">
                <a:solidFill>
                  <a:schemeClr val="bg1">
                    <a:lumMod val="50000"/>
                  </a:schemeClr>
                </a:solidFill>
              </a:rPr>
              <a:t> </a:t>
            </a:r>
            <a:r>
              <a:rPr lang="en-US" dirty="0" err="1">
                <a:solidFill>
                  <a:schemeClr val="bg1">
                    <a:lumMod val="50000"/>
                  </a:schemeClr>
                </a:solidFill>
              </a:rPr>
              <a:t>parlamentară</a:t>
            </a:r>
            <a:r>
              <a:rPr lang="en-US" dirty="0">
                <a:solidFill>
                  <a:schemeClr val="bg1">
                    <a:lumMod val="50000"/>
                  </a:schemeClr>
                </a:solidFill>
              </a:rPr>
              <a:t> </a:t>
            </a:r>
            <a:r>
              <a:rPr lang="en-US" dirty="0" err="1">
                <a:solidFill>
                  <a:schemeClr val="bg1">
                    <a:lumMod val="50000"/>
                  </a:schemeClr>
                </a:solidFill>
              </a:rPr>
              <a:t>poate</a:t>
            </a:r>
            <a:r>
              <a:rPr lang="en-US" dirty="0">
                <a:solidFill>
                  <a:schemeClr val="bg1">
                    <a:lumMod val="50000"/>
                  </a:schemeClr>
                </a:solidFill>
              </a:rPr>
              <a:t> </a:t>
            </a:r>
            <a:r>
              <a:rPr lang="en-US" dirty="0" err="1">
                <a:solidFill>
                  <a:schemeClr val="bg1">
                    <a:lumMod val="50000"/>
                  </a:schemeClr>
                </a:solidFill>
              </a:rPr>
              <a:t>fi</a:t>
            </a:r>
            <a:r>
              <a:rPr lang="en-US" dirty="0">
                <a:solidFill>
                  <a:schemeClr val="bg1">
                    <a:lumMod val="50000"/>
                  </a:schemeClr>
                </a:solidFill>
              </a:rPr>
              <a:t> </a:t>
            </a:r>
            <a:r>
              <a:rPr lang="en-US" dirty="0" err="1">
                <a:solidFill>
                  <a:schemeClr val="bg1">
                    <a:lumMod val="50000"/>
                  </a:schemeClr>
                </a:solidFill>
              </a:rPr>
              <a:t>consultată</a:t>
            </a:r>
            <a:r>
              <a:rPr lang="en-US" dirty="0">
                <a:solidFill>
                  <a:schemeClr val="bg1">
                    <a:lumMod val="50000"/>
                  </a:schemeClr>
                </a:solidFill>
              </a:rPr>
              <a:t> </a:t>
            </a:r>
            <a:r>
              <a:rPr lang="en-US" dirty="0" err="1">
                <a:solidFill>
                  <a:schemeClr val="bg1">
                    <a:lumMod val="50000"/>
                  </a:schemeClr>
                </a:solidFill>
              </a:rPr>
              <a:t>aici</a:t>
            </a:r>
            <a:r>
              <a:rPr lang="en-US" dirty="0">
                <a:solidFill>
                  <a:schemeClr val="bg1">
                    <a:lumMod val="50000"/>
                  </a:schemeClr>
                </a:solidFill>
              </a:rPr>
              <a:t>:</a:t>
            </a:r>
          </a:p>
          <a:p>
            <a:r>
              <a:rPr lang="en-US" dirty="0">
                <a:hlinkClick r:id="rId2"/>
              </a:rPr>
              <a:t>http://www.cdep.ro/pls/parlam/structura2015.mp?idm=161&amp;cam=2&amp;leg=2016&amp;pag=2&amp;idl=1&amp;prn=0&amp;par=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chemeClr val="tx2"/>
                </a:solidFill>
              </a:rPr>
              <a:t>Activități</a:t>
            </a:r>
            <a:r>
              <a:rPr lang="en-US" b="1" dirty="0">
                <a:solidFill>
                  <a:schemeClr val="tx2"/>
                </a:solidFill>
              </a:rPr>
              <a:t> </a:t>
            </a:r>
            <a:r>
              <a:rPr lang="en-US" b="1" dirty="0" err="1">
                <a:solidFill>
                  <a:schemeClr val="tx2"/>
                </a:solidFill>
              </a:rPr>
              <a:t>în</a:t>
            </a:r>
            <a:r>
              <a:rPr lang="en-US" b="1" dirty="0">
                <a:solidFill>
                  <a:schemeClr val="tx2"/>
                </a:solidFill>
              </a:rPr>
              <a:t> </a:t>
            </a:r>
            <a:r>
              <a:rPr lang="en-US" b="1" dirty="0" err="1">
                <a:solidFill>
                  <a:schemeClr val="tx2"/>
                </a:solidFill>
              </a:rPr>
              <a:t>teritoriu</a:t>
            </a:r>
            <a:r>
              <a:rPr lang="en-US" dirty="0"/>
              <a:t/>
            </a:r>
            <a:br>
              <a:rPr lang="en-US" dirty="0"/>
            </a:br>
            <a:endParaRPr lang="en-US" dirty="0"/>
          </a:p>
        </p:txBody>
      </p:sp>
      <p:sp>
        <p:nvSpPr>
          <p:cNvPr id="3" name="Content Placeholder 2"/>
          <p:cNvSpPr>
            <a:spLocks noGrp="1"/>
          </p:cNvSpPr>
          <p:nvPr>
            <p:ph idx="1"/>
          </p:nvPr>
        </p:nvSpPr>
        <p:spPr>
          <a:xfrm>
            <a:off x="152400" y="1143000"/>
            <a:ext cx="4111308" cy="4114800"/>
          </a:xfrm>
        </p:spPr>
        <p:txBody>
          <a:bodyPr>
            <a:normAutofit/>
          </a:bodyPr>
          <a:lstStyle/>
          <a:p>
            <a:pPr algn="just">
              <a:buNone/>
            </a:pPr>
            <a:r>
              <a:rPr lang="ro-RO" sz="2400" dirty="0" smtClean="0">
                <a:solidFill>
                  <a:schemeClr val="bg1">
                    <a:lumMod val="50000"/>
                  </a:schemeClr>
                </a:solidFill>
              </a:rPr>
              <a:t>Prin activitatea mea, promovez mereu interesele nemțenilor și ale întregii regiuni. Am rămas și voi fi în continuare la fel de implicat în viața comunității ca în perioada în care eram primar.</a:t>
            </a:r>
            <a:r>
              <a:rPr lang="en-US" sz="2400" dirty="0" smtClean="0">
                <a:solidFill>
                  <a:schemeClr val="bg1">
                    <a:lumMod val="50000"/>
                  </a:schemeClr>
                </a:solidFill>
              </a:rPr>
              <a:t> </a:t>
            </a:r>
            <a:endParaRPr lang="ro-RO" sz="2400" dirty="0" smtClean="0">
              <a:solidFill>
                <a:schemeClr val="bg1">
                  <a:lumMod val="50000"/>
                </a:schemeClr>
              </a:solidFill>
            </a:endParaRPr>
          </a:p>
        </p:txBody>
      </p:sp>
      <p:sp>
        <p:nvSpPr>
          <p:cNvPr id="8" name="TextBox 7"/>
          <p:cNvSpPr txBox="1"/>
          <p:nvPr/>
        </p:nvSpPr>
        <p:spPr>
          <a:xfrm>
            <a:off x="4800600" y="3886200"/>
            <a:ext cx="4267200" cy="1200329"/>
          </a:xfrm>
          <a:prstGeom prst="rect">
            <a:avLst/>
          </a:prstGeom>
          <a:noFill/>
        </p:spPr>
        <p:txBody>
          <a:bodyPr wrap="square" rtlCol="0">
            <a:spAutoFit/>
          </a:bodyPr>
          <a:lstStyle/>
          <a:p>
            <a:pPr algn="ctr"/>
            <a:r>
              <a:rPr lang="en-US" i="1" dirty="0" smtClean="0">
                <a:solidFill>
                  <a:schemeClr val="bg1">
                    <a:lumMod val="50000"/>
                  </a:schemeClr>
                </a:solidFill>
              </a:rPr>
              <a:t>1 </a:t>
            </a:r>
            <a:r>
              <a:rPr lang="ro-RO" i="1" dirty="0" smtClean="0">
                <a:solidFill>
                  <a:schemeClr val="bg1">
                    <a:lumMod val="50000"/>
                  </a:schemeClr>
                </a:solidFill>
              </a:rPr>
              <a:t>martie, </a:t>
            </a:r>
            <a:r>
              <a:rPr lang="en-US" i="1" dirty="0" err="1">
                <a:solidFill>
                  <a:schemeClr val="bg1">
                    <a:lumMod val="50000"/>
                  </a:schemeClr>
                </a:solidFill>
              </a:rPr>
              <a:t>alături</a:t>
            </a:r>
            <a:r>
              <a:rPr lang="en-US" i="1" dirty="0">
                <a:solidFill>
                  <a:schemeClr val="bg1">
                    <a:lumMod val="50000"/>
                  </a:schemeClr>
                </a:solidFill>
              </a:rPr>
              <a:t> de </a:t>
            </a:r>
            <a:r>
              <a:rPr lang="en-US" i="1" dirty="0" err="1">
                <a:solidFill>
                  <a:schemeClr val="bg1">
                    <a:lumMod val="50000"/>
                  </a:schemeClr>
                </a:solidFill>
              </a:rPr>
              <a:t>primarul</a:t>
            </a:r>
            <a:r>
              <a:rPr lang="en-US" i="1" dirty="0">
                <a:solidFill>
                  <a:schemeClr val="bg1">
                    <a:lumMod val="50000"/>
                  </a:schemeClr>
                </a:solidFill>
              </a:rPr>
              <a:t> </a:t>
            </a:r>
            <a:r>
              <a:rPr lang="en-US" i="1" dirty="0" err="1">
                <a:solidFill>
                  <a:schemeClr val="bg1">
                    <a:lumMod val="50000"/>
                  </a:schemeClr>
                </a:solidFill>
              </a:rPr>
              <a:t>municipiului</a:t>
            </a:r>
            <a:r>
              <a:rPr lang="en-US" i="1" dirty="0">
                <a:solidFill>
                  <a:schemeClr val="bg1">
                    <a:lumMod val="50000"/>
                  </a:schemeClr>
                </a:solidFill>
              </a:rPr>
              <a:t> Roman, </a:t>
            </a:r>
            <a:r>
              <a:rPr lang="en-US" i="1" dirty="0" err="1">
                <a:solidFill>
                  <a:schemeClr val="bg1">
                    <a:lumMod val="50000"/>
                  </a:schemeClr>
                </a:solidFill>
              </a:rPr>
              <a:t>domnul</a:t>
            </a:r>
            <a:r>
              <a:rPr lang="en-US" i="1" dirty="0">
                <a:solidFill>
                  <a:schemeClr val="bg1">
                    <a:lumMod val="50000"/>
                  </a:schemeClr>
                </a:solidFill>
              </a:rPr>
              <a:t> Lucian </a:t>
            </a:r>
            <a:r>
              <a:rPr lang="en-US" i="1" dirty="0" err="1">
                <a:solidFill>
                  <a:schemeClr val="bg1">
                    <a:lumMod val="50000"/>
                  </a:schemeClr>
                </a:solidFill>
              </a:rPr>
              <a:t>Micu</a:t>
            </a:r>
            <a:r>
              <a:rPr lang="en-US" i="1" dirty="0">
                <a:solidFill>
                  <a:schemeClr val="bg1">
                    <a:lumMod val="50000"/>
                  </a:schemeClr>
                </a:solidFill>
              </a:rPr>
              <a:t>, am </a:t>
            </a:r>
            <a:r>
              <a:rPr lang="en-US" i="1" dirty="0" err="1">
                <a:solidFill>
                  <a:schemeClr val="bg1">
                    <a:lumMod val="50000"/>
                  </a:schemeClr>
                </a:solidFill>
              </a:rPr>
              <a:t>avut</a:t>
            </a:r>
            <a:r>
              <a:rPr lang="en-US" i="1" dirty="0">
                <a:solidFill>
                  <a:schemeClr val="bg1">
                    <a:lumMod val="50000"/>
                  </a:schemeClr>
                </a:solidFill>
              </a:rPr>
              <a:t> o </a:t>
            </a:r>
            <a:r>
              <a:rPr lang="en-US" i="1" dirty="0" err="1">
                <a:solidFill>
                  <a:schemeClr val="bg1">
                    <a:lumMod val="50000"/>
                  </a:schemeClr>
                </a:solidFill>
              </a:rPr>
              <a:t>întâlnire</a:t>
            </a:r>
            <a:r>
              <a:rPr lang="en-US" i="1" dirty="0">
                <a:solidFill>
                  <a:schemeClr val="bg1">
                    <a:lumMod val="50000"/>
                  </a:schemeClr>
                </a:solidFill>
              </a:rPr>
              <a:t> de </a:t>
            </a:r>
            <a:r>
              <a:rPr lang="en-US" i="1" dirty="0" err="1">
                <a:solidFill>
                  <a:schemeClr val="bg1">
                    <a:lumMod val="50000"/>
                  </a:schemeClr>
                </a:solidFill>
              </a:rPr>
              <a:t>lucru</a:t>
            </a:r>
            <a:r>
              <a:rPr lang="en-US" i="1" dirty="0">
                <a:solidFill>
                  <a:schemeClr val="bg1">
                    <a:lumMod val="50000"/>
                  </a:schemeClr>
                </a:solidFill>
              </a:rPr>
              <a:t> cu </a:t>
            </a:r>
            <a:r>
              <a:rPr lang="en-US" i="1" dirty="0" err="1">
                <a:solidFill>
                  <a:schemeClr val="bg1">
                    <a:lumMod val="50000"/>
                  </a:schemeClr>
                </a:solidFill>
              </a:rPr>
              <a:t>reprezentanţii</a:t>
            </a:r>
            <a:r>
              <a:rPr lang="en-US" i="1" dirty="0">
                <a:solidFill>
                  <a:schemeClr val="bg1">
                    <a:lumMod val="50000"/>
                  </a:schemeClr>
                </a:solidFill>
              </a:rPr>
              <a:t> </a:t>
            </a:r>
            <a:r>
              <a:rPr lang="en-US" i="1" dirty="0" err="1">
                <a:solidFill>
                  <a:schemeClr val="bg1">
                    <a:lumMod val="50000"/>
                  </a:schemeClr>
                </a:solidFill>
              </a:rPr>
              <a:t>asociaţiilor</a:t>
            </a:r>
            <a:r>
              <a:rPr lang="en-US" i="1" dirty="0">
                <a:solidFill>
                  <a:schemeClr val="bg1">
                    <a:lumMod val="50000"/>
                  </a:schemeClr>
                </a:solidFill>
              </a:rPr>
              <a:t> de </a:t>
            </a:r>
            <a:r>
              <a:rPr lang="en-US" i="1" dirty="0" err="1">
                <a:solidFill>
                  <a:schemeClr val="bg1">
                    <a:lumMod val="50000"/>
                  </a:schemeClr>
                </a:solidFill>
              </a:rPr>
              <a:t>proprietari</a:t>
            </a:r>
            <a:endParaRPr lang="en-US" i="1" dirty="0">
              <a:solidFill>
                <a:schemeClr val="bg1">
                  <a:lumMod val="50000"/>
                </a:schemeClr>
              </a:solidFill>
            </a:endParaRPr>
          </a:p>
        </p:txBody>
      </p:sp>
      <p:sp>
        <p:nvSpPr>
          <p:cNvPr id="9" name="TextBox 8"/>
          <p:cNvSpPr txBox="1"/>
          <p:nvPr/>
        </p:nvSpPr>
        <p:spPr>
          <a:xfrm>
            <a:off x="4843892" y="5748931"/>
            <a:ext cx="3919107" cy="923330"/>
          </a:xfrm>
          <a:prstGeom prst="rect">
            <a:avLst/>
          </a:prstGeom>
          <a:noFill/>
        </p:spPr>
        <p:txBody>
          <a:bodyPr wrap="square" rtlCol="0">
            <a:spAutoFit/>
          </a:bodyPr>
          <a:lstStyle/>
          <a:p>
            <a:pPr algn="ctr"/>
            <a:r>
              <a:rPr lang="ro-RO" i="1" dirty="0" smtClean="0">
                <a:solidFill>
                  <a:schemeClr val="bg1">
                    <a:lumMod val="50000"/>
                  </a:schemeClr>
                </a:solidFill>
              </a:rPr>
              <a:t>16 martie, am fost prezent la Roman </a:t>
            </a:r>
            <a:r>
              <a:rPr lang="ro-RO" i="1" dirty="0">
                <a:solidFill>
                  <a:schemeClr val="bg1">
                    <a:lumMod val="50000"/>
                  </a:schemeClr>
                </a:solidFill>
              </a:rPr>
              <a:t>Art Galerry la expozitia de pictura "Unde lumina se face har".</a:t>
            </a:r>
            <a:endParaRPr lang="en-US" i="1" dirty="0">
              <a:solidFill>
                <a:schemeClr val="bg1">
                  <a:lumMod val="50000"/>
                </a:schemeClr>
              </a:solidFill>
            </a:endParaRPr>
          </a:p>
        </p:txBody>
      </p:sp>
      <p:pic>
        <p:nvPicPr>
          <p:cNvPr id="10" name="Imagine 5" descr="G:\activitate poze deputat LDL\7 aprilie vernisaj expozitie icoane Galeria Wall of ar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29075"/>
            <a:ext cx="4310063" cy="2524125"/>
          </a:xfrm>
          <a:prstGeom prst="rect">
            <a:avLst/>
          </a:prstGeom>
          <a:noFill/>
          <a:ln>
            <a:noFill/>
          </a:ln>
        </p:spPr>
      </p:pic>
      <p:pic>
        <p:nvPicPr>
          <p:cNvPr id="11" name="Picture 10" descr="Fotografia postată de Laurențiu Dan Leoreanu."/>
          <p:cNvPicPr/>
          <p:nvPr/>
        </p:nvPicPr>
        <p:blipFill>
          <a:blip r:embed="rId3" cstate="print"/>
          <a:srcRect/>
          <a:stretch>
            <a:fillRect/>
          </a:stretch>
        </p:blipFill>
        <p:spPr bwMode="auto">
          <a:xfrm>
            <a:off x="4525645" y="972413"/>
            <a:ext cx="4389755" cy="296354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4953000" cy="6553200"/>
          </a:xfrm>
        </p:spPr>
        <p:txBody>
          <a:bodyPr>
            <a:noAutofit/>
          </a:bodyPr>
          <a:lstStyle/>
          <a:p>
            <a:pPr marL="0" indent="0" algn="just">
              <a:buNone/>
            </a:pPr>
            <a:r>
              <a:rPr lang="ro-RO" sz="1800" dirty="0" smtClean="0">
                <a:solidFill>
                  <a:schemeClr val="bg1">
                    <a:lumMod val="50000"/>
                  </a:schemeClr>
                </a:solidFill>
              </a:rPr>
              <a:t>De-a lungul anului, ca și în anii precedenți, am fost în avangarda inițiativelor regionale de care ar beneficia și Neamț. </a:t>
            </a:r>
          </a:p>
          <a:p>
            <a:pPr marL="0" indent="0" algn="just">
              <a:buNone/>
            </a:pPr>
            <a:endParaRPr lang="ro-RO" sz="1800" dirty="0" smtClean="0">
              <a:solidFill>
                <a:schemeClr val="bg1">
                  <a:lumMod val="50000"/>
                </a:schemeClr>
              </a:solidFill>
            </a:endParaRPr>
          </a:p>
          <a:p>
            <a:pPr marL="0" indent="0" algn="just">
              <a:buNone/>
            </a:pPr>
            <a:r>
              <a:rPr lang="en-GB" sz="1800" dirty="0" smtClean="0">
                <a:solidFill>
                  <a:schemeClr val="bg1">
                    <a:lumMod val="50000"/>
                  </a:schemeClr>
                </a:solidFill>
              </a:rPr>
              <a:t>Am  </a:t>
            </a:r>
            <a:r>
              <a:rPr lang="en-GB" sz="1800" dirty="0" err="1">
                <a:solidFill>
                  <a:schemeClr val="bg1">
                    <a:lumMod val="50000"/>
                  </a:schemeClr>
                </a:solidFill>
              </a:rPr>
              <a:t>participat</a:t>
            </a:r>
            <a:r>
              <a:rPr lang="en-GB" sz="1800" dirty="0">
                <a:solidFill>
                  <a:schemeClr val="bg1">
                    <a:lumMod val="50000"/>
                  </a:schemeClr>
                </a:solidFill>
              </a:rPr>
              <a:t> la </a:t>
            </a:r>
            <a:r>
              <a:rPr lang="en-GB" sz="1800" dirty="0" err="1">
                <a:solidFill>
                  <a:schemeClr val="bg1">
                    <a:lumMod val="50000"/>
                  </a:schemeClr>
                </a:solidFill>
              </a:rPr>
              <a:t>Bacău</a:t>
            </a:r>
            <a:r>
              <a:rPr lang="en-GB" sz="1800" dirty="0" smtClean="0">
                <a:solidFill>
                  <a:schemeClr val="bg1">
                    <a:lumMod val="50000"/>
                  </a:schemeClr>
                </a:solidFill>
              </a:rPr>
              <a:t>,</a:t>
            </a:r>
            <a:r>
              <a:rPr lang="ro-RO" sz="1800" dirty="0" smtClean="0">
                <a:solidFill>
                  <a:schemeClr val="bg1">
                    <a:lumMod val="50000"/>
                  </a:schemeClr>
                </a:solidFill>
              </a:rPr>
              <a:t> în luna martie</a:t>
            </a:r>
            <a:r>
              <a:rPr lang="en-GB" sz="1800" dirty="0" smtClean="0">
                <a:solidFill>
                  <a:schemeClr val="bg1">
                    <a:lumMod val="50000"/>
                  </a:schemeClr>
                </a:solidFill>
              </a:rPr>
              <a:t> </a:t>
            </a:r>
            <a:r>
              <a:rPr lang="en-GB" sz="1800" dirty="0">
                <a:solidFill>
                  <a:schemeClr val="bg1">
                    <a:lumMod val="50000"/>
                  </a:schemeClr>
                </a:solidFill>
              </a:rPr>
              <a:t>la </a:t>
            </a:r>
            <a:r>
              <a:rPr lang="en-GB" sz="1800" dirty="0" err="1">
                <a:solidFill>
                  <a:schemeClr val="bg1">
                    <a:lumMod val="50000"/>
                  </a:schemeClr>
                </a:solidFill>
              </a:rPr>
              <a:t>întâlnirea</a:t>
            </a:r>
            <a:r>
              <a:rPr lang="en-GB" sz="1800" dirty="0">
                <a:solidFill>
                  <a:schemeClr val="bg1">
                    <a:lumMod val="50000"/>
                  </a:schemeClr>
                </a:solidFill>
              </a:rPr>
              <a:t> </a:t>
            </a:r>
            <a:r>
              <a:rPr lang="en-GB" sz="1800" dirty="0" err="1">
                <a:solidFill>
                  <a:schemeClr val="bg1">
                    <a:lumMod val="50000"/>
                  </a:schemeClr>
                </a:solidFill>
              </a:rPr>
              <a:t>regională</a:t>
            </a:r>
            <a:r>
              <a:rPr lang="en-GB" sz="1800" dirty="0">
                <a:solidFill>
                  <a:schemeClr val="bg1">
                    <a:lumMod val="50000"/>
                  </a:schemeClr>
                </a:solidFill>
              </a:rPr>
              <a:t> – Moldova, a </a:t>
            </a:r>
            <a:r>
              <a:rPr lang="en-GB" sz="1800" dirty="0" err="1">
                <a:solidFill>
                  <a:schemeClr val="bg1">
                    <a:lumMod val="50000"/>
                  </a:schemeClr>
                </a:solidFill>
              </a:rPr>
              <a:t>Partidului</a:t>
            </a:r>
            <a:r>
              <a:rPr lang="en-GB" sz="1800" dirty="0">
                <a:solidFill>
                  <a:schemeClr val="bg1">
                    <a:lumMod val="50000"/>
                  </a:schemeClr>
                </a:solidFill>
              </a:rPr>
              <a:t> </a:t>
            </a:r>
            <a:r>
              <a:rPr lang="en-GB" sz="1800" dirty="0" err="1">
                <a:solidFill>
                  <a:schemeClr val="bg1">
                    <a:lumMod val="50000"/>
                  </a:schemeClr>
                </a:solidFill>
              </a:rPr>
              <a:t>Național</a:t>
            </a:r>
            <a:r>
              <a:rPr lang="en-GB" sz="1800" dirty="0">
                <a:solidFill>
                  <a:schemeClr val="bg1">
                    <a:lumMod val="50000"/>
                  </a:schemeClr>
                </a:solidFill>
              </a:rPr>
              <a:t> Liberal, </a:t>
            </a:r>
            <a:r>
              <a:rPr lang="en-GB" sz="1800" dirty="0" err="1">
                <a:solidFill>
                  <a:schemeClr val="bg1">
                    <a:lumMod val="50000"/>
                  </a:schemeClr>
                </a:solidFill>
              </a:rPr>
              <a:t>acolo</a:t>
            </a:r>
            <a:r>
              <a:rPr lang="en-GB" sz="1800" dirty="0">
                <a:solidFill>
                  <a:schemeClr val="bg1">
                    <a:lumMod val="50000"/>
                  </a:schemeClr>
                </a:solidFill>
              </a:rPr>
              <a:t> </a:t>
            </a:r>
            <a:r>
              <a:rPr lang="en-GB" sz="1800" dirty="0" err="1">
                <a:solidFill>
                  <a:schemeClr val="bg1">
                    <a:lumMod val="50000"/>
                  </a:schemeClr>
                </a:solidFill>
              </a:rPr>
              <a:t>unde</a:t>
            </a:r>
            <a:r>
              <a:rPr lang="en-GB" sz="1800" dirty="0">
                <a:solidFill>
                  <a:schemeClr val="bg1">
                    <a:lumMod val="50000"/>
                  </a:schemeClr>
                </a:solidFill>
              </a:rPr>
              <a:t> s-au </a:t>
            </a:r>
            <a:r>
              <a:rPr lang="en-GB" sz="1800" dirty="0" err="1">
                <a:solidFill>
                  <a:schemeClr val="bg1">
                    <a:lumMod val="50000"/>
                  </a:schemeClr>
                </a:solidFill>
              </a:rPr>
              <a:t>discutat</a:t>
            </a:r>
            <a:r>
              <a:rPr lang="en-GB" sz="1800" dirty="0">
                <a:solidFill>
                  <a:schemeClr val="bg1">
                    <a:lumMod val="50000"/>
                  </a:schemeClr>
                </a:solidFill>
              </a:rPr>
              <a:t> </a:t>
            </a:r>
            <a:r>
              <a:rPr lang="en-GB" sz="1800" dirty="0" err="1">
                <a:solidFill>
                  <a:schemeClr val="bg1">
                    <a:lumMod val="50000"/>
                  </a:schemeClr>
                </a:solidFill>
              </a:rPr>
              <a:t>punctele</a:t>
            </a:r>
            <a:r>
              <a:rPr lang="en-GB" sz="1800" dirty="0">
                <a:solidFill>
                  <a:schemeClr val="bg1">
                    <a:lumMod val="50000"/>
                  </a:schemeClr>
                </a:solidFill>
              </a:rPr>
              <a:t> de </a:t>
            </a:r>
            <a:r>
              <a:rPr lang="en-GB" sz="1800" dirty="0" err="1">
                <a:solidFill>
                  <a:schemeClr val="bg1">
                    <a:lumMod val="50000"/>
                  </a:schemeClr>
                </a:solidFill>
              </a:rPr>
              <a:t>interes</a:t>
            </a:r>
            <a:r>
              <a:rPr lang="en-GB" sz="1800" dirty="0">
                <a:solidFill>
                  <a:schemeClr val="bg1">
                    <a:lumMod val="50000"/>
                  </a:schemeClr>
                </a:solidFill>
              </a:rPr>
              <a:t> </a:t>
            </a:r>
            <a:r>
              <a:rPr lang="en-GB" sz="1800" dirty="0" err="1">
                <a:solidFill>
                  <a:schemeClr val="bg1">
                    <a:lumMod val="50000"/>
                  </a:schemeClr>
                </a:solidFill>
              </a:rPr>
              <a:t>și</a:t>
            </a:r>
            <a:r>
              <a:rPr lang="en-GB" sz="1800" dirty="0">
                <a:solidFill>
                  <a:schemeClr val="bg1">
                    <a:lumMod val="50000"/>
                  </a:schemeClr>
                </a:solidFill>
              </a:rPr>
              <a:t> </a:t>
            </a:r>
            <a:r>
              <a:rPr lang="en-GB" sz="1800" dirty="0" err="1">
                <a:solidFill>
                  <a:schemeClr val="bg1">
                    <a:lumMod val="50000"/>
                  </a:schemeClr>
                </a:solidFill>
              </a:rPr>
              <a:t>formulele</a:t>
            </a:r>
            <a:r>
              <a:rPr lang="en-GB" sz="1800" dirty="0">
                <a:solidFill>
                  <a:schemeClr val="bg1">
                    <a:lumMod val="50000"/>
                  </a:schemeClr>
                </a:solidFill>
              </a:rPr>
              <a:t> de </a:t>
            </a:r>
            <a:r>
              <a:rPr lang="en-GB" sz="1800" dirty="0" err="1">
                <a:solidFill>
                  <a:schemeClr val="bg1">
                    <a:lumMod val="50000"/>
                  </a:schemeClr>
                </a:solidFill>
              </a:rPr>
              <a:t>acțiune</a:t>
            </a:r>
            <a:r>
              <a:rPr lang="en-GB" sz="1800" dirty="0">
                <a:solidFill>
                  <a:schemeClr val="bg1">
                    <a:lumMod val="50000"/>
                  </a:schemeClr>
                </a:solidFill>
              </a:rPr>
              <a:t> </a:t>
            </a:r>
            <a:r>
              <a:rPr lang="en-GB" sz="1800" dirty="0" err="1">
                <a:solidFill>
                  <a:schemeClr val="bg1">
                    <a:lumMod val="50000"/>
                  </a:schemeClr>
                </a:solidFill>
              </a:rPr>
              <a:t>specifice</a:t>
            </a:r>
            <a:r>
              <a:rPr lang="en-GB" sz="1800" dirty="0">
                <a:solidFill>
                  <a:schemeClr val="bg1">
                    <a:lumMod val="50000"/>
                  </a:schemeClr>
                </a:solidFill>
              </a:rPr>
              <a:t> </a:t>
            </a:r>
            <a:r>
              <a:rPr lang="en-GB" sz="1800" dirty="0" err="1">
                <a:solidFill>
                  <a:schemeClr val="bg1">
                    <a:lumMod val="50000"/>
                  </a:schemeClr>
                </a:solidFill>
              </a:rPr>
              <a:t>acestei</a:t>
            </a:r>
            <a:r>
              <a:rPr lang="en-GB" sz="1800" dirty="0">
                <a:solidFill>
                  <a:schemeClr val="bg1">
                    <a:lumMod val="50000"/>
                  </a:schemeClr>
                </a:solidFill>
              </a:rPr>
              <a:t> zone, sub </a:t>
            </a:r>
            <a:r>
              <a:rPr lang="en-GB" sz="1800" dirty="0" err="1">
                <a:solidFill>
                  <a:schemeClr val="bg1">
                    <a:lumMod val="50000"/>
                  </a:schemeClr>
                </a:solidFill>
              </a:rPr>
              <a:t>deviza</a:t>
            </a:r>
            <a:r>
              <a:rPr lang="en-GB" sz="1800" dirty="0">
                <a:solidFill>
                  <a:schemeClr val="bg1">
                    <a:lumMod val="50000"/>
                  </a:schemeClr>
                </a:solidFill>
              </a:rPr>
              <a:t> „</a:t>
            </a:r>
            <a:r>
              <a:rPr lang="en-GB" sz="1800" dirty="0" err="1">
                <a:solidFill>
                  <a:schemeClr val="bg1">
                    <a:lumMod val="50000"/>
                  </a:schemeClr>
                </a:solidFill>
              </a:rPr>
              <a:t>Uniți</a:t>
            </a:r>
            <a:r>
              <a:rPr lang="en-GB" sz="1800" dirty="0">
                <a:solidFill>
                  <a:schemeClr val="bg1">
                    <a:lumMod val="50000"/>
                  </a:schemeClr>
                </a:solidFill>
              </a:rPr>
              <a:t>, </a:t>
            </a:r>
            <a:r>
              <a:rPr lang="en-GB" sz="1800" dirty="0" err="1">
                <a:solidFill>
                  <a:schemeClr val="bg1">
                    <a:lumMod val="50000"/>
                  </a:schemeClr>
                </a:solidFill>
              </a:rPr>
              <a:t>ridicăm</a:t>
            </a:r>
            <a:r>
              <a:rPr lang="en-GB" sz="1800" dirty="0">
                <a:solidFill>
                  <a:schemeClr val="bg1">
                    <a:lumMod val="50000"/>
                  </a:schemeClr>
                </a:solidFill>
              </a:rPr>
              <a:t> Moldova</a:t>
            </a:r>
            <a:r>
              <a:rPr lang="en-GB" sz="1800" dirty="0" smtClean="0">
                <a:solidFill>
                  <a:schemeClr val="bg1">
                    <a:lumMod val="50000"/>
                  </a:schemeClr>
                </a:solidFill>
              </a:rPr>
              <a:t>!”.</a:t>
            </a:r>
            <a:r>
              <a:rPr lang="ro-RO" sz="1800" dirty="0">
                <a:solidFill>
                  <a:schemeClr val="bg1">
                    <a:lumMod val="50000"/>
                  </a:schemeClr>
                </a:solidFill>
              </a:rPr>
              <a:t> </a:t>
            </a:r>
            <a:r>
              <a:rPr lang="en-GB" sz="1800" dirty="0" smtClean="0">
                <a:solidFill>
                  <a:schemeClr val="bg1">
                    <a:lumMod val="50000"/>
                  </a:schemeClr>
                </a:solidFill>
              </a:rPr>
              <a:t>Este </a:t>
            </a:r>
            <a:r>
              <a:rPr lang="en-GB" sz="1800" dirty="0">
                <a:solidFill>
                  <a:schemeClr val="bg1">
                    <a:lumMod val="50000"/>
                  </a:schemeClr>
                </a:solidFill>
              </a:rPr>
              <a:t>dramatic </a:t>
            </a:r>
            <a:r>
              <a:rPr lang="en-GB" sz="1800" dirty="0" err="1">
                <a:solidFill>
                  <a:schemeClr val="bg1">
                    <a:lumMod val="50000"/>
                  </a:schemeClr>
                </a:solidFill>
              </a:rPr>
              <a:t>faptul</a:t>
            </a:r>
            <a:r>
              <a:rPr lang="en-GB" sz="1800" dirty="0">
                <a:solidFill>
                  <a:schemeClr val="bg1">
                    <a:lumMod val="50000"/>
                  </a:schemeClr>
                </a:solidFill>
              </a:rPr>
              <a:t> </a:t>
            </a:r>
            <a:r>
              <a:rPr lang="en-GB" sz="1800" dirty="0" err="1">
                <a:solidFill>
                  <a:schemeClr val="bg1">
                    <a:lumMod val="50000"/>
                  </a:schemeClr>
                </a:solidFill>
              </a:rPr>
              <a:t>că</a:t>
            </a:r>
            <a:r>
              <a:rPr lang="en-GB" sz="1800" dirty="0">
                <a:solidFill>
                  <a:schemeClr val="bg1">
                    <a:lumMod val="50000"/>
                  </a:schemeClr>
                </a:solidFill>
              </a:rPr>
              <a:t> nu </a:t>
            </a:r>
            <a:r>
              <a:rPr lang="en-GB" sz="1800" dirty="0" err="1">
                <a:solidFill>
                  <a:schemeClr val="bg1">
                    <a:lumMod val="50000"/>
                  </a:schemeClr>
                </a:solidFill>
              </a:rPr>
              <a:t>putem</a:t>
            </a:r>
            <a:r>
              <a:rPr lang="en-GB" sz="1800" dirty="0">
                <a:solidFill>
                  <a:schemeClr val="bg1">
                    <a:lumMod val="50000"/>
                  </a:schemeClr>
                </a:solidFill>
              </a:rPr>
              <a:t> </a:t>
            </a:r>
            <a:r>
              <a:rPr lang="en-GB" sz="1800" dirty="0" err="1">
                <a:solidFill>
                  <a:schemeClr val="bg1">
                    <a:lumMod val="50000"/>
                  </a:schemeClr>
                </a:solidFill>
              </a:rPr>
              <a:t>vorbi</a:t>
            </a:r>
            <a:r>
              <a:rPr lang="en-GB" sz="1800" dirty="0">
                <a:solidFill>
                  <a:schemeClr val="bg1">
                    <a:lumMod val="50000"/>
                  </a:schemeClr>
                </a:solidFill>
              </a:rPr>
              <a:t> </a:t>
            </a:r>
            <a:r>
              <a:rPr lang="en-GB" sz="1800" dirty="0" err="1">
                <a:solidFill>
                  <a:schemeClr val="bg1">
                    <a:lumMod val="50000"/>
                  </a:schemeClr>
                </a:solidFill>
              </a:rPr>
              <a:t>în</a:t>
            </a:r>
            <a:r>
              <a:rPr lang="en-GB" sz="1800" dirty="0">
                <a:solidFill>
                  <a:schemeClr val="bg1">
                    <a:lumMod val="50000"/>
                  </a:schemeClr>
                </a:solidFill>
              </a:rPr>
              <a:t> </a:t>
            </a:r>
            <a:r>
              <a:rPr lang="en-GB" sz="1800" dirty="0" err="1">
                <a:solidFill>
                  <a:schemeClr val="bg1">
                    <a:lumMod val="50000"/>
                  </a:schemeClr>
                </a:solidFill>
              </a:rPr>
              <a:t>prezent</a:t>
            </a:r>
            <a:r>
              <a:rPr lang="en-GB" sz="1800" dirty="0">
                <a:solidFill>
                  <a:schemeClr val="bg1">
                    <a:lumMod val="50000"/>
                  </a:schemeClr>
                </a:solidFill>
              </a:rPr>
              <a:t> de </a:t>
            </a:r>
            <a:r>
              <a:rPr lang="en-GB" sz="1800" dirty="0" err="1">
                <a:solidFill>
                  <a:schemeClr val="bg1">
                    <a:lumMod val="50000"/>
                  </a:schemeClr>
                </a:solidFill>
              </a:rPr>
              <a:t>niciun</a:t>
            </a:r>
            <a:r>
              <a:rPr lang="en-GB" sz="1800" dirty="0">
                <a:solidFill>
                  <a:schemeClr val="bg1">
                    <a:lumMod val="50000"/>
                  </a:schemeClr>
                </a:solidFill>
              </a:rPr>
              <a:t> program </a:t>
            </a:r>
            <a:r>
              <a:rPr lang="en-GB" sz="1800" dirty="0" err="1">
                <a:solidFill>
                  <a:schemeClr val="bg1">
                    <a:lumMod val="50000"/>
                  </a:schemeClr>
                </a:solidFill>
              </a:rPr>
              <a:t>guvernamental</a:t>
            </a:r>
            <a:r>
              <a:rPr lang="en-GB" sz="1800" dirty="0">
                <a:solidFill>
                  <a:schemeClr val="bg1">
                    <a:lumMod val="50000"/>
                  </a:schemeClr>
                </a:solidFill>
              </a:rPr>
              <a:t> care </a:t>
            </a:r>
            <a:r>
              <a:rPr lang="en-GB" sz="1800" dirty="0" err="1">
                <a:solidFill>
                  <a:schemeClr val="bg1">
                    <a:lumMod val="50000"/>
                  </a:schemeClr>
                </a:solidFill>
              </a:rPr>
              <a:t>să</a:t>
            </a:r>
            <a:r>
              <a:rPr lang="en-GB" sz="1800" dirty="0">
                <a:solidFill>
                  <a:schemeClr val="bg1">
                    <a:lumMod val="50000"/>
                  </a:schemeClr>
                </a:solidFill>
              </a:rPr>
              <a:t> </a:t>
            </a:r>
            <a:r>
              <a:rPr lang="en-GB" sz="1800" dirty="0" err="1">
                <a:solidFill>
                  <a:schemeClr val="bg1">
                    <a:lumMod val="50000"/>
                  </a:schemeClr>
                </a:solidFill>
              </a:rPr>
              <a:t>vizeze</a:t>
            </a:r>
            <a:r>
              <a:rPr lang="en-GB" sz="1800" dirty="0">
                <a:solidFill>
                  <a:schemeClr val="bg1">
                    <a:lumMod val="50000"/>
                  </a:schemeClr>
                </a:solidFill>
              </a:rPr>
              <a:t> </a:t>
            </a:r>
            <a:r>
              <a:rPr lang="en-GB" sz="1800" dirty="0" err="1">
                <a:solidFill>
                  <a:schemeClr val="bg1">
                    <a:lumMod val="50000"/>
                  </a:schemeClr>
                </a:solidFill>
              </a:rPr>
              <a:t>dezvoltarea</a:t>
            </a:r>
            <a:r>
              <a:rPr lang="en-GB" sz="1800" dirty="0">
                <a:solidFill>
                  <a:schemeClr val="bg1">
                    <a:lumMod val="50000"/>
                  </a:schemeClr>
                </a:solidFill>
              </a:rPr>
              <a:t> </a:t>
            </a:r>
            <a:r>
              <a:rPr lang="en-GB" sz="1800" dirty="0" err="1">
                <a:solidFill>
                  <a:schemeClr val="bg1">
                    <a:lumMod val="50000"/>
                  </a:schemeClr>
                </a:solidFill>
              </a:rPr>
              <a:t>Regiunii</a:t>
            </a:r>
            <a:r>
              <a:rPr lang="en-GB" sz="1800" dirty="0">
                <a:solidFill>
                  <a:schemeClr val="bg1">
                    <a:lumMod val="50000"/>
                  </a:schemeClr>
                </a:solidFill>
              </a:rPr>
              <a:t> de Nord-Est a </a:t>
            </a:r>
            <a:r>
              <a:rPr lang="en-GB" sz="1800" dirty="0" err="1">
                <a:solidFill>
                  <a:schemeClr val="bg1">
                    <a:lumMod val="50000"/>
                  </a:schemeClr>
                </a:solidFill>
              </a:rPr>
              <a:t>României</a:t>
            </a:r>
            <a:r>
              <a:rPr lang="en-GB" sz="1800" dirty="0">
                <a:solidFill>
                  <a:schemeClr val="bg1">
                    <a:lumMod val="50000"/>
                  </a:schemeClr>
                </a:solidFill>
              </a:rPr>
              <a:t>, </a:t>
            </a:r>
            <a:r>
              <a:rPr lang="en-GB" sz="1800" dirty="0" err="1">
                <a:solidFill>
                  <a:schemeClr val="bg1">
                    <a:lumMod val="50000"/>
                  </a:schemeClr>
                </a:solidFill>
              </a:rPr>
              <a:t>aici</a:t>
            </a:r>
            <a:r>
              <a:rPr lang="en-GB" sz="1800" dirty="0">
                <a:solidFill>
                  <a:schemeClr val="bg1">
                    <a:lumMod val="50000"/>
                  </a:schemeClr>
                </a:solidFill>
              </a:rPr>
              <a:t>, </a:t>
            </a:r>
            <a:r>
              <a:rPr lang="en-GB" sz="1800" dirty="0" err="1">
                <a:solidFill>
                  <a:schemeClr val="bg1">
                    <a:lumMod val="50000"/>
                  </a:schemeClr>
                </a:solidFill>
              </a:rPr>
              <a:t>în</a:t>
            </a:r>
            <a:r>
              <a:rPr lang="en-GB" sz="1800" dirty="0">
                <a:solidFill>
                  <a:schemeClr val="bg1">
                    <a:lumMod val="50000"/>
                  </a:schemeClr>
                </a:solidFill>
              </a:rPr>
              <a:t> Moldova, </a:t>
            </a:r>
            <a:r>
              <a:rPr lang="en-GB" sz="1800" dirty="0" err="1">
                <a:solidFill>
                  <a:schemeClr val="bg1">
                    <a:lumMod val="50000"/>
                  </a:schemeClr>
                </a:solidFill>
              </a:rPr>
              <a:t>unde</a:t>
            </a:r>
            <a:r>
              <a:rPr lang="en-GB" sz="1800" dirty="0">
                <a:solidFill>
                  <a:schemeClr val="bg1">
                    <a:lumMod val="50000"/>
                  </a:schemeClr>
                </a:solidFill>
              </a:rPr>
              <a:t> </a:t>
            </a:r>
            <a:r>
              <a:rPr lang="en-GB" sz="1800" dirty="0" err="1">
                <a:solidFill>
                  <a:schemeClr val="bg1">
                    <a:lumMod val="50000"/>
                  </a:schemeClr>
                </a:solidFill>
              </a:rPr>
              <a:t>peste</a:t>
            </a:r>
            <a:r>
              <a:rPr lang="en-GB" sz="1800" dirty="0">
                <a:solidFill>
                  <a:schemeClr val="bg1">
                    <a:lumMod val="50000"/>
                  </a:schemeClr>
                </a:solidFill>
              </a:rPr>
              <a:t> 58% din </a:t>
            </a:r>
            <a:r>
              <a:rPr lang="en-GB" sz="1800" dirty="0" err="1">
                <a:solidFill>
                  <a:schemeClr val="bg1">
                    <a:lumMod val="50000"/>
                  </a:schemeClr>
                </a:solidFill>
              </a:rPr>
              <a:t>populație</a:t>
            </a:r>
            <a:r>
              <a:rPr lang="en-GB" sz="1800" dirty="0">
                <a:solidFill>
                  <a:schemeClr val="bg1">
                    <a:lumMod val="50000"/>
                  </a:schemeClr>
                </a:solidFill>
              </a:rPr>
              <a:t> </a:t>
            </a:r>
            <a:r>
              <a:rPr lang="en-GB" sz="1800" dirty="0" err="1">
                <a:solidFill>
                  <a:schemeClr val="bg1">
                    <a:lumMod val="50000"/>
                  </a:schemeClr>
                </a:solidFill>
              </a:rPr>
              <a:t>trăiește</a:t>
            </a:r>
            <a:r>
              <a:rPr lang="en-GB" sz="1800" dirty="0">
                <a:solidFill>
                  <a:schemeClr val="bg1">
                    <a:lumMod val="50000"/>
                  </a:schemeClr>
                </a:solidFill>
              </a:rPr>
              <a:t> </a:t>
            </a:r>
            <a:r>
              <a:rPr lang="en-GB" sz="1800" dirty="0" err="1">
                <a:solidFill>
                  <a:schemeClr val="bg1">
                    <a:lumMod val="50000"/>
                  </a:schemeClr>
                </a:solidFill>
              </a:rPr>
              <a:t>în</a:t>
            </a:r>
            <a:r>
              <a:rPr lang="en-GB" sz="1800" dirty="0">
                <a:solidFill>
                  <a:schemeClr val="bg1">
                    <a:lumMod val="50000"/>
                  </a:schemeClr>
                </a:solidFill>
              </a:rPr>
              <a:t> </a:t>
            </a:r>
            <a:r>
              <a:rPr lang="en-GB" sz="1800" dirty="0" err="1">
                <a:solidFill>
                  <a:schemeClr val="bg1">
                    <a:lumMod val="50000"/>
                  </a:schemeClr>
                </a:solidFill>
              </a:rPr>
              <a:t>mediul</a:t>
            </a:r>
            <a:r>
              <a:rPr lang="en-GB" sz="1800" dirty="0">
                <a:solidFill>
                  <a:schemeClr val="bg1">
                    <a:lumMod val="50000"/>
                  </a:schemeClr>
                </a:solidFill>
              </a:rPr>
              <a:t> rural, </a:t>
            </a:r>
            <a:r>
              <a:rPr lang="en-GB" sz="1800" dirty="0" err="1">
                <a:solidFill>
                  <a:schemeClr val="bg1">
                    <a:lumMod val="50000"/>
                  </a:schemeClr>
                </a:solidFill>
              </a:rPr>
              <a:t>fără</a:t>
            </a:r>
            <a:r>
              <a:rPr lang="en-GB" sz="1800" dirty="0">
                <a:solidFill>
                  <a:schemeClr val="bg1">
                    <a:lumMod val="50000"/>
                  </a:schemeClr>
                </a:solidFill>
              </a:rPr>
              <a:t> </a:t>
            </a:r>
            <a:r>
              <a:rPr lang="en-GB" sz="1800" dirty="0" err="1">
                <a:solidFill>
                  <a:schemeClr val="bg1">
                    <a:lumMod val="50000"/>
                  </a:schemeClr>
                </a:solidFill>
              </a:rPr>
              <a:t>acces</a:t>
            </a:r>
            <a:r>
              <a:rPr lang="en-GB" sz="1800" dirty="0">
                <a:solidFill>
                  <a:schemeClr val="bg1">
                    <a:lumMod val="50000"/>
                  </a:schemeClr>
                </a:solidFill>
              </a:rPr>
              <a:t> la </a:t>
            </a:r>
            <a:r>
              <a:rPr lang="en-GB" sz="1800" dirty="0" err="1">
                <a:solidFill>
                  <a:schemeClr val="bg1">
                    <a:lumMod val="50000"/>
                  </a:schemeClr>
                </a:solidFill>
              </a:rPr>
              <a:t>rețele</a:t>
            </a:r>
            <a:r>
              <a:rPr lang="en-GB" sz="1800" dirty="0">
                <a:solidFill>
                  <a:schemeClr val="bg1">
                    <a:lumMod val="50000"/>
                  </a:schemeClr>
                </a:solidFill>
              </a:rPr>
              <a:t> de </a:t>
            </a:r>
            <a:r>
              <a:rPr lang="en-GB" sz="1800" dirty="0" err="1">
                <a:solidFill>
                  <a:schemeClr val="bg1">
                    <a:lumMod val="50000"/>
                  </a:schemeClr>
                </a:solidFill>
              </a:rPr>
              <a:t>apă</a:t>
            </a:r>
            <a:r>
              <a:rPr lang="en-GB" sz="1800" dirty="0">
                <a:solidFill>
                  <a:schemeClr val="bg1">
                    <a:lumMod val="50000"/>
                  </a:schemeClr>
                </a:solidFill>
              </a:rPr>
              <a:t> </a:t>
            </a:r>
            <a:r>
              <a:rPr lang="en-GB" sz="1800" dirty="0" err="1">
                <a:solidFill>
                  <a:schemeClr val="bg1">
                    <a:lumMod val="50000"/>
                  </a:schemeClr>
                </a:solidFill>
              </a:rPr>
              <a:t>și</a:t>
            </a:r>
            <a:r>
              <a:rPr lang="en-GB" sz="1800" dirty="0">
                <a:solidFill>
                  <a:schemeClr val="bg1">
                    <a:lumMod val="50000"/>
                  </a:schemeClr>
                </a:solidFill>
              </a:rPr>
              <a:t> </a:t>
            </a:r>
            <a:r>
              <a:rPr lang="en-GB" sz="1800" dirty="0" err="1">
                <a:solidFill>
                  <a:schemeClr val="bg1">
                    <a:lumMod val="50000"/>
                  </a:schemeClr>
                </a:solidFill>
              </a:rPr>
              <a:t>canalizare</a:t>
            </a:r>
            <a:r>
              <a:rPr lang="en-GB" sz="1800" dirty="0">
                <a:solidFill>
                  <a:schemeClr val="bg1">
                    <a:lumMod val="50000"/>
                  </a:schemeClr>
                </a:solidFill>
              </a:rPr>
              <a:t>, </a:t>
            </a:r>
            <a:r>
              <a:rPr lang="en-GB" sz="1800" dirty="0" err="1">
                <a:solidFill>
                  <a:schemeClr val="bg1">
                    <a:lumMod val="50000"/>
                  </a:schemeClr>
                </a:solidFill>
              </a:rPr>
              <a:t>unde</a:t>
            </a:r>
            <a:r>
              <a:rPr lang="en-GB" sz="1800" dirty="0">
                <a:solidFill>
                  <a:schemeClr val="bg1">
                    <a:lumMod val="50000"/>
                  </a:schemeClr>
                </a:solidFill>
              </a:rPr>
              <a:t> </a:t>
            </a:r>
            <a:r>
              <a:rPr lang="en-GB" sz="1800" dirty="0" err="1">
                <a:solidFill>
                  <a:schemeClr val="bg1">
                    <a:lumMod val="50000"/>
                  </a:schemeClr>
                </a:solidFill>
              </a:rPr>
              <a:t>situația</a:t>
            </a:r>
            <a:r>
              <a:rPr lang="en-GB" sz="1800" dirty="0">
                <a:solidFill>
                  <a:schemeClr val="bg1">
                    <a:lumMod val="50000"/>
                  </a:schemeClr>
                </a:solidFill>
              </a:rPr>
              <a:t> </a:t>
            </a:r>
            <a:r>
              <a:rPr lang="en-GB" sz="1800" dirty="0" err="1">
                <a:solidFill>
                  <a:schemeClr val="bg1">
                    <a:lumMod val="50000"/>
                  </a:schemeClr>
                </a:solidFill>
              </a:rPr>
              <a:t>economică</a:t>
            </a:r>
            <a:r>
              <a:rPr lang="en-GB" sz="1800" dirty="0">
                <a:solidFill>
                  <a:schemeClr val="bg1">
                    <a:lumMod val="50000"/>
                  </a:schemeClr>
                </a:solidFill>
              </a:rPr>
              <a:t> </a:t>
            </a:r>
            <a:r>
              <a:rPr lang="en-GB" sz="1800" dirty="0" err="1">
                <a:solidFill>
                  <a:schemeClr val="bg1">
                    <a:lumMod val="50000"/>
                  </a:schemeClr>
                </a:solidFill>
              </a:rPr>
              <a:t>este</a:t>
            </a:r>
            <a:r>
              <a:rPr lang="en-GB" sz="1800" dirty="0">
                <a:solidFill>
                  <a:schemeClr val="bg1">
                    <a:lumMod val="50000"/>
                  </a:schemeClr>
                </a:solidFill>
              </a:rPr>
              <a:t> </a:t>
            </a:r>
            <a:r>
              <a:rPr lang="en-GB" sz="1800" dirty="0" err="1">
                <a:solidFill>
                  <a:schemeClr val="bg1">
                    <a:lumMod val="50000"/>
                  </a:schemeClr>
                </a:solidFill>
              </a:rPr>
              <a:t>dramatică</a:t>
            </a:r>
            <a:r>
              <a:rPr lang="en-GB" sz="1800" dirty="0">
                <a:solidFill>
                  <a:schemeClr val="bg1">
                    <a:lumMod val="50000"/>
                  </a:schemeClr>
                </a:solidFill>
              </a:rPr>
              <a:t>, </a:t>
            </a:r>
            <a:r>
              <a:rPr lang="en-GB" sz="1800" dirty="0" err="1">
                <a:solidFill>
                  <a:schemeClr val="bg1">
                    <a:lumMod val="50000"/>
                  </a:schemeClr>
                </a:solidFill>
              </a:rPr>
              <a:t>salariul</a:t>
            </a:r>
            <a:r>
              <a:rPr lang="en-GB" sz="1800" dirty="0">
                <a:solidFill>
                  <a:schemeClr val="bg1">
                    <a:lumMod val="50000"/>
                  </a:schemeClr>
                </a:solidFill>
              </a:rPr>
              <a:t> </a:t>
            </a:r>
            <a:r>
              <a:rPr lang="en-GB" sz="1800" dirty="0" err="1">
                <a:solidFill>
                  <a:schemeClr val="bg1">
                    <a:lumMod val="50000"/>
                  </a:schemeClr>
                </a:solidFill>
              </a:rPr>
              <a:t>mediu</a:t>
            </a:r>
            <a:r>
              <a:rPr lang="en-GB" sz="1800" dirty="0">
                <a:solidFill>
                  <a:schemeClr val="bg1">
                    <a:lumMod val="50000"/>
                  </a:schemeClr>
                </a:solidFill>
              </a:rPr>
              <a:t> </a:t>
            </a:r>
            <a:r>
              <a:rPr lang="en-GB" sz="1800" dirty="0" err="1">
                <a:solidFill>
                  <a:schemeClr val="bg1">
                    <a:lumMod val="50000"/>
                  </a:schemeClr>
                </a:solidFill>
              </a:rPr>
              <a:t>reprezintă</a:t>
            </a:r>
            <a:r>
              <a:rPr lang="en-GB" sz="1800" dirty="0">
                <a:solidFill>
                  <a:schemeClr val="bg1">
                    <a:lumMod val="50000"/>
                  </a:schemeClr>
                </a:solidFill>
              </a:rPr>
              <a:t> </a:t>
            </a:r>
            <a:r>
              <a:rPr lang="en-GB" sz="1800" dirty="0" err="1">
                <a:solidFill>
                  <a:schemeClr val="bg1">
                    <a:lumMod val="50000"/>
                  </a:schemeClr>
                </a:solidFill>
              </a:rPr>
              <a:t>doar</a:t>
            </a:r>
            <a:r>
              <a:rPr lang="en-GB" sz="1800" dirty="0">
                <a:solidFill>
                  <a:schemeClr val="bg1">
                    <a:lumMod val="50000"/>
                  </a:schemeClr>
                </a:solidFill>
              </a:rPr>
              <a:t> 17% din </a:t>
            </a:r>
            <a:r>
              <a:rPr lang="en-GB" sz="1800" dirty="0" err="1">
                <a:solidFill>
                  <a:schemeClr val="bg1">
                    <a:lumMod val="50000"/>
                  </a:schemeClr>
                </a:solidFill>
              </a:rPr>
              <a:t>salariul</a:t>
            </a:r>
            <a:r>
              <a:rPr lang="en-GB" sz="1800" dirty="0">
                <a:solidFill>
                  <a:schemeClr val="bg1">
                    <a:lumMod val="50000"/>
                  </a:schemeClr>
                </a:solidFill>
              </a:rPr>
              <a:t> </a:t>
            </a:r>
            <a:r>
              <a:rPr lang="en-GB" sz="1800" dirty="0" err="1">
                <a:solidFill>
                  <a:schemeClr val="bg1">
                    <a:lumMod val="50000"/>
                  </a:schemeClr>
                </a:solidFill>
              </a:rPr>
              <a:t>mediu</a:t>
            </a:r>
            <a:r>
              <a:rPr lang="en-GB" sz="1800" dirty="0">
                <a:solidFill>
                  <a:schemeClr val="bg1">
                    <a:lumMod val="50000"/>
                  </a:schemeClr>
                </a:solidFill>
              </a:rPr>
              <a:t> din </a:t>
            </a:r>
            <a:r>
              <a:rPr lang="en-GB" sz="1800" dirty="0" err="1">
                <a:solidFill>
                  <a:schemeClr val="bg1">
                    <a:lumMod val="50000"/>
                  </a:schemeClr>
                </a:solidFill>
              </a:rPr>
              <a:t>Uniunea</a:t>
            </a:r>
            <a:r>
              <a:rPr lang="en-GB" sz="1800" dirty="0">
                <a:solidFill>
                  <a:schemeClr val="bg1">
                    <a:lumMod val="50000"/>
                  </a:schemeClr>
                </a:solidFill>
              </a:rPr>
              <a:t> </a:t>
            </a:r>
            <a:r>
              <a:rPr lang="en-GB" sz="1800" dirty="0" err="1">
                <a:solidFill>
                  <a:schemeClr val="bg1">
                    <a:lumMod val="50000"/>
                  </a:schemeClr>
                </a:solidFill>
              </a:rPr>
              <a:t>Europeană</a:t>
            </a:r>
            <a:r>
              <a:rPr lang="en-GB" sz="1800" dirty="0">
                <a:solidFill>
                  <a:schemeClr val="bg1">
                    <a:lumMod val="50000"/>
                  </a:schemeClr>
                </a:solidFill>
              </a:rPr>
              <a:t>.</a:t>
            </a:r>
            <a:endParaRPr lang="en-US" sz="1800" dirty="0">
              <a:solidFill>
                <a:schemeClr val="bg1">
                  <a:lumMod val="50000"/>
                </a:schemeClr>
              </a:solidFill>
            </a:endParaRPr>
          </a:p>
          <a:p>
            <a:pPr marL="0" indent="0" algn="just">
              <a:buNone/>
            </a:pPr>
            <a:endParaRPr lang="ro-RO" sz="1800" b="1" dirty="0" smtClean="0">
              <a:solidFill>
                <a:schemeClr val="bg1">
                  <a:lumMod val="50000"/>
                </a:schemeClr>
              </a:solidFill>
            </a:endParaRPr>
          </a:p>
          <a:p>
            <a:pPr marL="0" indent="0" algn="just">
              <a:buNone/>
            </a:pPr>
            <a:r>
              <a:rPr lang="en-GB" sz="1800" b="1" dirty="0" err="1" smtClean="0">
                <a:solidFill>
                  <a:schemeClr val="bg1">
                    <a:lumMod val="50000"/>
                  </a:schemeClr>
                </a:solidFill>
              </a:rPr>
              <a:t>Unul</a:t>
            </a:r>
            <a:r>
              <a:rPr lang="en-GB" sz="1800" b="1" dirty="0" smtClean="0">
                <a:solidFill>
                  <a:schemeClr val="bg1">
                    <a:lumMod val="50000"/>
                  </a:schemeClr>
                </a:solidFill>
              </a:rPr>
              <a:t> </a:t>
            </a:r>
            <a:r>
              <a:rPr lang="en-GB" sz="1800" b="1" dirty="0" err="1">
                <a:solidFill>
                  <a:schemeClr val="bg1">
                    <a:lumMod val="50000"/>
                  </a:schemeClr>
                </a:solidFill>
              </a:rPr>
              <a:t>dintre</a:t>
            </a:r>
            <a:r>
              <a:rPr lang="en-GB" sz="1800" b="1" dirty="0">
                <a:solidFill>
                  <a:schemeClr val="bg1">
                    <a:lumMod val="50000"/>
                  </a:schemeClr>
                </a:solidFill>
              </a:rPr>
              <a:t> </a:t>
            </a:r>
            <a:r>
              <a:rPr lang="en-GB" sz="1800" b="1" dirty="0" err="1">
                <a:solidFill>
                  <a:schemeClr val="bg1">
                    <a:lumMod val="50000"/>
                  </a:schemeClr>
                </a:solidFill>
              </a:rPr>
              <a:t>motivele</a:t>
            </a:r>
            <a:r>
              <a:rPr lang="en-GB" sz="1800" b="1" dirty="0">
                <a:solidFill>
                  <a:schemeClr val="bg1">
                    <a:lumMod val="50000"/>
                  </a:schemeClr>
                </a:solidFill>
              </a:rPr>
              <a:t> </a:t>
            </a:r>
            <a:r>
              <a:rPr lang="en-GB" sz="1800" b="1" dirty="0" err="1">
                <a:solidFill>
                  <a:schemeClr val="bg1">
                    <a:lumMod val="50000"/>
                  </a:schemeClr>
                </a:solidFill>
              </a:rPr>
              <a:t>principale</a:t>
            </a:r>
            <a:r>
              <a:rPr lang="en-GB" sz="1800" b="1" dirty="0">
                <a:solidFill>
                  <a:schemeClr val="bg1">
                    <a:lumMod val="50000"/>
                  </a:schemeClr>
                </a:solidFill>
              </a:rPr>
              <a:t> ale </a:t>
            </a:r>
            <a:r>
              <a:rPr lang="en-GB" sz="1800" b="1" dirty="0" err="1">
                <a:solidFill>
                  <a:schemeClr val="bg1">
                    <a:lumMod val="50000"/>
                  </a:schemeClr>
                </a:solidFill>
              </a:rPr>
              <a:t>acestei</a:t>
            </a:r>
            <a:r>
              <a:rPr lang="en-GB" sz="1800" b="1" dirty="0">
                <a:solidFill>
                  <a:schemeClr val="bg1">
                    <a:lumMod val="50000"/>
                  </a:schemeClr>
                </a:solidFill>
              </a:rPr>
              <a:t> </a:t>
            </a:r>
            <a:r>
              <a:rPr lang="en-GB" sz="1800" b="1" dirty="0" err="1">
                <a:solidFill>
                  <a:schemeClr val="bg1">
                    <a:lumMod val="50000"/>
                  </a:schemeClr>
                </a:solidFill>
              </a:rPr>
              <a:t>situații</a:t>
            </a:r>
            <a:r>
              <a:rPr lang="en-GB" sz="1800" b="1" dirty="0">
                <a:solidFill>
                  <a:schemeClr val="bg1">
                    <a:lumMod val="50000"/>
                  </a:schemeClr>
                </a:solidFill>
              </a:rPr>
              <a:t> vine din </a:t>
            </a:r>
            <a:r>
              <a:rPr lang="en-GB" sz="1800" b="1" dirty="0" err="1">
                <a:solidFill>
                  <a:schemeClr val="bg1">
                    <a:lumMod val="50000"/>
                  </a:schemeClr>
                </a:solidFill>
              </a:rPr>
              <a:t>lipsa</a:t>
            </a:r>
            <a:r>
              <a:rPr lang="en-GB" sz="1800" b="1" dirty="0">
                <a:solidFill>
                  <a:schemeClr val="bg1">
                    <a:lumMod val="50000"/>
                  </a:schemeClr>
                </a:solidFill>
              </a:rPr>
              <a:t> </a:t>
            </a:r>
            <a:r>
              <a:rPr lang="en-GB" sz="1800" b="1" dirty="0" err="1">
                <a:solidFill>
                  <a:schemeClr val="bg1">
                    <a:lumMod val="50000"/>
                  </a:schemeClr>
                </a:solidFill>
              </a:rPr>
              <a:t>unei</a:t>
            </a:r>
            <a:r>
              <a:rPr lang="en-GB" sz="1800" b="1" dirty="0">
                <a:solidFill>
                  <a:schemeClr val="bg1">
                    <a:lumMod val="50000"/>
                  </a:schemeClr>
                </a:solidFill>
              </a:rPr>
              <a:t> </a:t>
            </a:r>
            <a:r>
              <a:rPr lang="en-GB" sz="1800" b="1" dirty="0" err="1">
                <a:solidFill>
                  <a:schemeClr val="bg1">
                    <a:lumMod val="50000"/>
                  </a:schemeClr>
                </a:solidFill>
              </a:rPr>
              <a:t>infrastructuri</a:t>
            </a:r>
            <a:r>
              <a:rPr lang="en-GB" sz="1800" b="1" dirty="0">
                <a:solidFill>
                  <a:schemeClr val="bg1">
                    <a:lumMod val="50000"/>
                  </a:schemeClr>
                </a:solidFill>
              </a:rPr>
              <a:t> </a:t>
            </a:r>
            <a:r>
              <a:rPr lang="en-GB" sz="1800" b="1" dirty="0" err="1">
                <a:solidFill>
                  <a:schemeClr val="bg1">
                    <a:lumMod val="50000"/>
                  </a:schemeClr>
                </a:solidFill>
              </a:rPr>
              <a:t>moderne</a:t>
            </a:r>
            <a:r>
              <a:rPr lang="en-GB" sz="1800" b="1" dirty="0">
                <a:solidFill>
                  <a:schemeClr val="bg1">
                    <a:lumMod val="50000"/>
                  </a:schemeClr>
                </a:solidFill>
              </a:rPr>
              <a:t>, a </a:t>
            </a:r>
            <a:r>
              <a:rPr lang="en-GB" sz="1800" b="1" dirty="0" err="1">
                <a:solidFill>
                  <a:schemeClr val="bg1">
                    <a:lumMod val="50000"/>
                  </a:schemeClr>
                </a:solidFill>
              </a:rPr>
              <a:t>unei</a:t>
            </a:r>
            <a:r>
              <a:rPr lang="en-GB" sz="1800" b="1" dirty="0">
                <a:solidFill>
                  <a:schemeClr val="bg1">
                    <a:lumMod val="50000"/>
                  </a:schemeClr>
                </a:solidFill>
              </a:rPr>
              <a:t> </a:t>
            </a:r>
            <a:r>
              <a:rPr lang="en-GB" sz="1800" b="1" dirty="0" err="1">
                <a:solidFill>
                  <a:schemeClr val="bg1">
                    <a:lumMod val="50000"/>
                  </a:schemeClr>
                </a:solidFill>
              </a:rPr>
              <a:t>autostrăzi</a:t>
            </a:r>
            <a:r>
              <a:rPr lang="en-GB" sz="1800" b="1" dirty="0">
                <a:solidFill>
                  <a:schemeClr val="bg1">
                    <a:lumMod val="50000"/>
                  </a:schemeClr>
                </a:solidFill>
              </a:rPr>
              <a:t> care </a:t>
            </a:r>
            <a:r>
              <a:rPr lang="en-GB" sz="1800" b="1" dirty="0" err="1">
                <a:solidFill>
                  <a:schemeClr val="bg1">
                    <a:lumMod val="50000"/>
                  </a:schemeClr>
                </a:solidFill>
              </a:rPr>
              <a:t>să</a:t>
            </a:r>
            <a:r>
              <a:rPr lang="en-GB" sz="1800" b="1" dirty="0">
                <a:solidFill>
                  <a:schemeClr val="bg1">
                    <a:lumMod val="50000"/>
                  </a:schemeClr>
                </a:solidFill>
              </a:rPr>
              <a:t> </a:t>
            </a:r>
            <a:r>
              <a:rPr lang="en-GB" sz="1800" b="1" dirty="0" err="1">
                <a:solidFill>
                  <a:schemeClr val="bg1">
                    <a:lumMod val="50000"/>
                  </a:schemeClr>
                </a:solidFill>
              </a:rPr>
              <a:t>lege</a:t>
            </a:r>
            <a:r>
              <a:rPr lang="en-GB" sz="1800" b="1" dirty="0">
                <a:solidFill>
                  <a:schemeClr val="bg1">
                    <a:lumMod val="50000"/>
                  </a:schemeClr>
                </a:solidFill>
              </a:rPr>
              <a:t> Moldova de </a:t>
            </a:r>
            <a:r>
              <a:rPr lang="en-GB" sz="1800" b="1" dirty="0" err="1">
                <a:solidFill>
                  <a:schemeClr val="bg1">
                    <a:lumMod val="50000"/>
                  </a:schemeClr>
                </a:solidFill>
              </a:rPr>
              <a:t>restul</a:t>
            </a:r>
            <a:r>
              <a:rPr lang="en-GB" sz="1800" b="1" dirty="0">
                <a:solidFill>
                  <a:schemeClr val="bg1">
                    <a:lumMod val="50000"/>
                  </a:schemeClr>
                </a:solidFill>
              </a:rPr>
              <a:t> </a:t>
            </a:r>
            <a:r>
              <a:rPr lang="en-GB" sz="1800" b="1" dirty="0" err="1">
                <a:solidFill>
                  <a:schemeClr val="bg1">
                    <a:lumMod val="50000"/>
                  </a:schemeClr>
                </a:solidFill>
              </a:rPr>
              <a:t>țării</a:t>
            </a:r>
            <a:r>
              <a:rPr lang="en-GB" sz="1800" b="1" dirty="0">
                <a:solidFill>
                  <a:schemeClr val="bg1">
                    <a:lumMod val="50000"/>
                  </a:schemeClr>
                </a:solidFill>
              </a:rPr>
              <a:t> </a:t>
            </a:r>
            <a:r>
              <a:rPr lang="en-GB" sz="1800" b="1" dirty="0" err="1">
                <a:solidFill>
                  <a:schemeClr val="bg1">
                    <a:lumMod val="50000"/>
                  </a:schemeClr>
                </a:solidFill>
              </a:rPr>
              <a:t>și</a:t>
            </a:r>
            <a:r>
              <a:rPr lang="en-GB" sz="1800" b="1" dirty="0">
                <a:solidFill>
                  <a:schemeClr val="bg1">
                    <a:lumMod val="50000"/>
                  </a:schemeClr>
                </a:solidFill>
              </a:rPr>
              <a:t> de Europa, </a:t>
            </a:r>
            <a:r>
              <a:rPr lang="en-GB" sz="1800" b="1" dirty="0" err="1">
                <a:solidFill>
                  <a:schemeClr val="bg1">
                    <a:lumMod val="50000"/>
                  </a:schemeClr>
                </a:solidFill>
              </a:rPr>
              <a:t>fapt</a:t>
            </a:r>
            <a:r>
              <a:rPr lang="en-GB" sz="1800" b="1" dirty="0">
                <a:solidFill>
                  <a:schemeClr val="bg1">
                    <a:lumMod val="50000"/>
                  </a:schemeClr>
                </a:solidFill>
              </a:rPr>
              <a:t> care </a:t>
            </a:r>
            <a:r>
              <a:rPr lang="en-GB" sz="1800" b="1" dirty="0" err="1">
                <a:solidFill>
                  <a:schemeClr val="bg1">
                    <a:lumMod val="50000"/>
                  </a:schemeClr>
                </a:solidFill>
              </a:rPr>
              <a:t>ar</a:t>
            </a:r>
            <a:r>
              <a:rPr lang="en-GB" sz="1800" b="1" dirty="0">
                <a:solidFill>
                  <a:schemeClr val="bg1">
                    <a:lumMod val="50000"/>
                  </a:schemeClr>
                </a:solidFill>
              </a:rPr>
              <a:t> </a:t>
            </a:r>
            <a:r>
              <a:rPr lang="en-GB" sz="1800" b="1" dirty="0" err="1">
                <a:solidFill>
                  <a:schemeClr val="bg1">
                    <a:lumMod val="50000"/>
                  </a:schemeClr>
                </a:solidFill>
              </a:rPr>
              <a:t>duce</a:t>
            </a:r>
            <a:r>
              <a:rPr lang="en-GB" sz="1800" b="1" dirty="0">
                <a:solidFill>
                  <a:schemeClr val="bg1">
                    <a:lumMod val="50000"/>
                  </a:schemeClr>
                </a:solidFill>
              </a:rPr>
              <a:t> direct la </a:t>
            </a:r>
            <a:r>
              <a:rPr lang="en-GB" sz="1800" b="1" dirty="0" err="1">
                <a:solidFill>
                  <a:schemeClr val="bg1">
                    <a:lumMod val="50000"/>
                  </a:schemeClr>
                </a:solidFill>
              </a:rPr>
              <a:t>creșterea</a:t>
            </a:r>
            <a:r>
              <a:rPr lang="en-GB" sz="1800" b="1" dirty="0">
                <a:solidFill>
                  <a:schemeClr val="bg1">
                    <a:lumMod val="50000"/>
                  </a:schemeClr>
                </a:solidFill>
              </a:rPr>
              <a:t> </a:t>
            </a:r>
            <a:r>
              <a:rPr lang="en-GB" sz="1800" b="1" dirty="0" err="1">
                <a:solidFill>
                  <a:schemeClr val="bg1">
                    <a:lumMod val="50000"/>
                  </a:schemeClr>
                </a:solidFill>
              </a:rPr>
              <a:t>exporturilor</a:t>
            </a:r>
            <a:r>
              <a:rPr lang="en-GB" sz="1800" b="1" dirty="0">
                <a:solidFill>
                  <a:schemeClr val="bg1">
                    <a:lumMod val="50000"/>
                  </a:schemeClr>
                </a:solidFill>
              </a:rPr>
              <a:t> </a:t>
            </a:r>
            <a:r>
              <a:rPr lang="en-GB" sz="1800" b="1" dirty="0" err="1">
                <a:solidFill>
                  <a:schemeClr val="bg1">
                    <a:lumMod val="50000"/>
                  </a:schemeClr>
                </a:solidFill>
              </a:rPr>
              <a:t>și</a:t>
            </a:r>
            <a:r>
              <a:rPr lang="en-GB" sz="1800" b="1" dirty="0">
                <a:solidFill>
                  <a:schemeClr val="bg1">
                    <a:lumMod val="50000"/>
                  </a:schemeClr>
                </a:solidFill>
              </a:rPr>
              <a:t> implicit a </a:t>
            </a:r>
            <a:r>
              <a:rPr lang="en-GB" sz="1800" b="1" dirty="0" err="1">
                <a:solidFill>
                  <a:schemeClr val="bg1">
                    <a:lumMod val="50000"/>
                  </a:schemeClr>
                </a:solidFill>
              </a:rPr>
              <a:t>producției</a:t>
            </a:r>
            <a:r>
              <a:rPr lang="en-GB" sz="1800" b="1" dirty="0" smtClean="0">
                <a:solidFill>
                  <a:schemeClr val="bg1">
                    <a:lumMod val="50000"/>
                  </a:schemeClr>
                </a:solidFill>
              </a:rPr>
              <a:t>.</a:t>
            </a:r>
            <a:endParaRPr lang="en-US" sz="1800" dirty="0">
              <a:solidFill>
                <a:schemeClr val="bg1">
                  <a:lumMod val="50000"/>
                </a:schemeClr>
              </a:solidFill>
            </a:endParaRPr>
          </a:p>
          <a:p>
            <a:pPr algn="just">
              <a:buNone/>
            </a:pPr>
            <a:endParaRPr lang="en-US" sz="1800" dirty="0">
              <a:solidFill>
                <a:schemeClr val="bg1">
                  <a:lumMod val="50000"/>
                </a:schemeClr>
              </a:solidFill>
            </a:endParaRPr>
          </a:p>
        </p:txBody>
      </p:sp>
      <p:sp>
        <p:nvSpPr>
          <p:cNvPr id="7" name="TextBox 6"/>
          <p:cNvSpPr txBox="1"/>
          <p:nvPr/>
        </p:nvSpPr>
        <p:spPr>
          <a:xfrm>
            <a:off x="6172200" y="5410200"/>
            <a:ext cx="2362200" cy="369332"/>
          </a:xfrm>
          <a:prstGeom prst="rect">
            <a:avLst/>
          </a:prstGeom>
          <a:noFill/>
        </p:spPr>
        <p:txBody>
          <a:bodyPr wrap="square" rtlCol="0">
            <a:spAutoFit/>
          </a:bodyPr>
          <a:lstStyle/>
          <a:p>
            <a:pPr algn="ctr"/>
            <a:r>
              <a:rPr lang="ro-RO" i="1" dirty="0" smtClean="0">
                <a:solidFill>
                  <a:schemeClr val="bg1">
                    <a:lumMod val="65000"/>
                  </a:schemeClr>
                </a:solidFill>
              </a:rPr>
              <a:t>17 martie, Bacău</a:t>
            </a:r>
            <a:endParaRPr lang="en-US" i="1" dirty="0">
              <a:solidFill>
                <a:schemeClr val="bg1">
                  <a:lumMod val="6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975" y="941022"/>
            <a:ext cx="3933825" cy="4392978"/>
          </a:xfrm>
          <a:prstGeom prst="rect">
            <a:avLst/>
          </a:prstGeom>
        </p:spPr>
      </p:pic>
    </p:spTree>
    <p:extLst>
      <p:ext uri="{BB962C8B-B14F-4D97-AF65-F5344CB8AC3E}">
        <p14:creationId xmlns:p14="http://schemas.microsoft.com/office/powerpoint/2010/main" val="997541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104"/>
            <a:ext cx="8991600" cy="4191000"/>
          </a:xfrm>
        </p:spPr>
        <p:txBody>
          <a:bodyPr>
            <a:noAutofit/>
          </a:bodyPr>
          <a:lstStyle/>
          <a:p>
            <a:pPr algn="just">
              <a:buNone/>
            </a:pPr>
            <a:r>
              <a:rPr lang="en-US" sz="2000" dirty="0" smtClean="0">
                <a:solidFill>
                  <a:schemeClr val="bg1">
                    <a:lumMod val="65000"/>
                  </a:schemeClr>
                </a:solidFill>
              </a:rPr>
              <a:t>Am </a:t>
            </a:r>
            <a:r>
              <a:rPr lang="en-US" sz="2000" dirty="0" err="1" smtClean="0">
                <a:solidFill>
                  <a:schemeClr val="bg1">
                    <a:lumMod val="65000"/>
                  </a:schemeClr>
                </a:solidFill>
              </a:rPr>
              <a:t>participat</a:t>
            </a:r>
            <a:r>
              <a:rPr lang="en-US" sz="2000" dirty="0" smtClean="0">
                <a:solidFill>
                  <a:schemeClr val="bg1">
                    <a:lumMod val="65000"/>
                  </a:schemeClr>
                </a:solidFill>
              </a:rPr>
              <a:t> la </a:t>
            </a:r>
            <a:r>
              <a:rPr lang="en-US" sz="2000" dirty="0" err="1" smtClean="0">
                <a:solidFill>
                  <a:schemeClr val="bg1">
                    <a:lumMod val="65000"/>
                  </a:schemeClr>
                </a:solidFill>
              </a:rPr>
              <a:t>numeroase</a:t>
            </a:r>
            <a:r>
              <a:rPr lang="en-US" sz="2000" dirty="0" smtClean="0">
                <a:solidFill>
                  <a:schemeClr val="bg1">
                    <a:lumMod val="65000"/>
                  </a:schemeClr>
                </a:solidFill>
              </a:rPr>
              <a:t> </a:t>
            </a:r>
            <a:r>
              <a:rPr lang="en-US" sz="2000" dirty="0" err="1" smtClean="0">
                <a:solidFill>
                  <a:schemeClr val="bg1">
                    <a:lumMod val="65000"/>
                  </a:schemeClr>
                </a:solidFill>
              </a:rPr>
              <a:t>evenimente</a:t>
            </a:r>
            <a:r>
              <a:rPr lang="en-US" sz="2000" dirty="0" smtClean="0">
                <a:solidFill>
                  <a:schemeClr val="bg1">
                    <a:lumMod val="65000"/>
                  </a:schemeClr>
                </a:solidFill>
              </a:rPr>
              <a:t> </a:t>
            </a:r>
            <a:r>
              <a:rPr lang="en-US" sz="2000" dirty="0" err="1" smtClean="0">
                <a:solidFill>
                  <a:schemeClr val="bg1">
                    <a:lumMod val="65000"/>
                  </a:schemeClr>
                </a:solidFill>
              </a:rPr>
              <a:t>culturale</a:t>
            </a:r>
            <a:r>
              <a:rPr lang="en-US" sz="2000" dirty="0" smtClean="0">
                <a:solidFill>
                  <a:schemeClr val="bg1">
                    <a:lumMod val="65000"/>
                  </a:schemeClr>
                </a:solidFill>
              </a:rPr>
              <a:t> </a:t>
            </a:r>
            <a:r>
              <a:rPr lang="en-US" sz="2000" dirty="0" err="1" smtClean="0">
                <a:solidFill>
                  <a:schemeClr val="bg1">
                    <a:lumMod val="65000"/>
                  </a:schemeClr>
                </a:solidFill>
              </a:rPr>
              <a:t>sau</a:t>
            </a:r>
            <a:r>
              <a:rPr lang="en-US" sz="2000" dirty="0" smtClean="0">
                <a:solidFill>
                  <a:schemeClr val="bg1">
                    <a:lumMod val="65000"/>
                  </a:schemeClr>
                </a:solidFill>
              </a:rPr>
              <a:t> </a:t>
            </a:r>
            <a:r>
              <a:rPr lang="en-US" sz="2000" dirty="0" err="1" smtClean="0">
                <a:solidFill>
                  <a:schemeClr val="bg1">
                    <a:lumMod val="65000"/>
                  </a:schemeClr>
                </a:solidFill>
              </a:rPr>
              <a:t>educaționale</a:t>
            </a:r>
            <a:r>
              <a:rPr lang="en-US" sz="2000" dirty="0" smtClean="0">
                <a:solidFill>
                  <a:schemeClr val="bg1">
                    <a:lumMod val="65000"/>
                  </a:schemeClr>
                </a:solidFill>
              </a:rPr>
              <a:t> din </a:t>
            </a:r>
            <a:r>
              <a:rPr lang="en-US" sz="2000" dirty="0" err="1" smtClean="0">
                <a:solidFill>
                  <a:schemeClr val="bg1">
                    <a:lumMod val="65000"/>
                  </a:schemeClr>
                </a:solidFill>
              </a:rPr>
              <a:t>comunitate</a:t>
            </a:r>
            <a:r>
              <a:rPr lang="en-US" sz="2000" dirty="0" smtClean="0">
                <a:solidFill>
                  <a:schemeClr val="bg1">
                    <a:lumMod val="65000"/>
                  </a:schemeClr>
                </a:solidFill>
              </a:rPr>
              <a:t>, </a:t>
            </a:r>
            <a:r>
              <a:rPr lang="en-US" sz="2000" dirty="0" err="1" smtClean="0">
                <a:solidFill>
                  <a:schemeClr val="bg1">
                    <a:lumMod val="65000"/>
                  </a:schemeClr>
                </a:solidFill>
              </a:rPr>
              <a:t>precum</a:t>
            </a:r>
            <a:r>
              <a:rPr lang="en-US" sz="2000" dirty="0" smtClean="0">
                <a:solidFill>
                  <a:schemeClr val="bg1">
                    <a:lumMod val="65000"/>
                  </a:schemeClr>
                </a:solidFill>
              </a:rPr>
              <a:t> </a:t>
            </a:r>
            <a:r>
              <a:rPr lang="en-US" sz="2000" dirty="0" err="1" smtClean="0">
                <a:solidFill>
                  <a:schemeClr val="bg1">
                    <a:lumMod val="65000"/>
                  </a:schemeClr>
                </a:solidFill>
              </a:rPr>
              <a:t>deschiderea</a:t>
            </a:r>
            <a:r>
              <a:rPr lang="en-US" sz="2000" dirty="0" smtClean="0">
                <a:solidFill>
                  <a:schemeClr val="bg1">
                    <a:lumMod val="65000"/>
                  </a:schemeClr>
                </a:solidFill>
              </a:rPr>
              <a:t> </a:t>
            </a:r>
            <a:r>
              <a:rPr lang="ro-RO" sz="2000" dirty="0" smtClean="0">
                <a:solidFill>
                  <a:schemeClr val="bg1">
                    <a:lumMod val="65000"/>
                  </a:schemeClr>
                </a:solidFill>
              </a:rPr>
              <a:t>Galei Excelenței în Educație,</a:t>
            </a:r>
            <a:r>
              <a:rPr lang="en-US" sz="2000" dirty="0" smtClean="0">
                <a:solidFill>
                  <a:schemeClr val="bg1">
                    <a:lumMod val="65000"/>
                  </a:schemeClr>
                </a:solidFill>
              </a:rPr>
              <a:t>  la </a:t>
            </a:r>
            <a:r>
              <a:rPr lang="en-US" sz="2000" dirty="0" err="1" smtClean="0">
                <a:solidFill>
                  <a:schemeClr val="bg1">
                    <a:lumMod val="65000"/>
                  </a:schemeClr>
                </a:solidFill>
              </a:rPr>
              <a:t>vernisaje</a:t>
            </a:r>
            <a:r>
              <a:rPr lang="ro-RO" sz="2000" dirty="0" smtClean="0">
                <a:solidFill>
                  <a:schemeClr val="bg1">
                    <a:lumMod val="65000"/>
                  </a:schemeClr>
                </a:solidFill>
              </a:rPr>
              <a:t>, lansări</a:t>
            </a:r>
            <a:r>
              <a:rPr lang="en-US" sz="2000" dirty="0" smtClean="0">
                <a:solidFill>
                  <a:schemeClr val="bg1">
                    <a:lumMod val="65000"/>
                  </a:schemeClr>
                </a:solidFill>
              </a:rPr>
              <a:t>, la </a:t>
            </a:r>
            <a:r>
              <a:rPr lang="en-US" sz="2000" dirty="0" err="1" smtClean="0">
                <a:solidFill>
                  <a:schemeClr val="bg1">
                    <a:lumMod val="65000"/>
                  </a:schemeClr>
                </a:solidFill>
              </a:rPr>
              <a:t>deschideri</a:t>
            </a:r>
            <a:r>
              <a:rPr lang="en-US" sz="2000" dirty="0" smtClean="0">
                <a:solidFill>
                  <a:schemeClr val="bg1">
                    <a:lumMod val="65000"/>
                  </a:schemeClr>
                </a:solidFill>
              </a:rPr>
              <a:t> </a:t>
            </a:r>
            <a:r>
              <a:rPr lang="en-US" sz="2000" dirty="0" err="1" smtClean="0">
                <a:solidFill>
                  <a:schemeClr val="bg1">
                    <a:lumMod val="65000"/>
                  </a:schemeClr>
                </a:solidFill>
              </a:rPr>
              <a:t>și</a:t>
            </a:r>
            <a:r>
              <a:rPr lang="en-US" sz="2000" dirty="0" smtClean="0">
                <a:solidFill>
                  <a:schemeClr val="bg1">
                    <a:lumMod val="65000"/>
                  </a:schemeClr>
                </a:solidFill>
              </a:rPr>
              <a:t> </a:t>
            </a:r>
            <a:r>
              <a:rPr lang="en-US" sz="2000" dirty="0" err="1" smtClean="0">
                <a:solidFill>
                  <a:schemeClr val="bg1">
                    <a:lumMod val="65000"/>
                  </a:schemeClr>
                </a:solidFill>
              </a:rPr>
              <a:t>premieri</a:t>
            </a:r>
            <a:r>
              <a:rPr lang="en-US" sz="2000" dirty="0" smtClean="0">
                <a:solidFill>
                  <a:schemeClr val="bg1">
                    <a:lumMod val="65000"/>
                  </a:schemeClr>
                </a:solidFill>
              </a:rPr>
              <a:t> de </a:t>
            </a:r>
            <a:r>
              <a:rPr lang="en-US" sz="2000" dirty="0" err="1" smtClean="0">
                <a:solidFill>
                  <a:schemeClr val="bg1">
                    <a:lumMod val="65000"/>
                  </a:schemeClr>
                </a:solidFill>
              </a:rPr>
              <a:t>concursuri</a:t>
            </a:r>
            <a:r>
              <a:rPr lang="en-US" sz="2000" dirty="0" smtClean="0">
                <a:solidFill>
                  <a:schemeClr val="bg1">
                    <a:lumMod val="65000"/>
                  </a:schemeClr>
                </a:solidFill>
              </a:rPr>
              <a:t> de </a:t>
            </a:r>
            <a:r>
              <a:rPr lang="en-US" sz="2000" dirty="0" err="1" smtClean="0">
                <a:solidFill>
                  <a:schemeClr val="bg1">
                    <a:lumMod val="65000"/>
                  </a:schemeClr>
                </a:solidFill>
              </a:rPr>
              <a:t>matematică</a:t>
            </a:r>
            <a:r>
              <a:rPr lang="ro-RO" sz="2000" dirty="0" smtClean="0">
                <a:solidFill>
                  <a:schemeClr val="bg1">
                    <a:lumMod val="65000"/>
                  </a:schemeClr>
                </a:solidFill>
              </a:rPr>
              <a:t> sau poezie</a:t>
            </a:r>
            <a:r>
              <a:rPr lang="en-US" sz="2000" dirty="0" smtClean="0">
                <a:solidFill>
                  <a:schemeClr val="bg1">
                    <a:lumMod val="65000"/>
                  </a:schemeClr>
                </a:solidFill>
              </a:rPr>
              <a:t>,</a:t>
            </a:r>
            <a:r>
              <a:rPr lang="ro-RO" sz="2000" dirty="0" smtClean="0">
                <a:solidFill>
                  <a:schemeClr val="bg1">
                    <a:lumMod val="65000"/>
                  </a:schemeClr>
                </a:solidFill>
              </a:rPr>
              <a:t> lansări de carte, la comemorări istorice</a:t>
            </a:r>
            <a:r>
              <a:rPr lang="en-US" sz="2000" dirty="0" smtClean="0">
                <a:solidFill>
                  <a:schemeClr val="bg1">
                    <a:lumMod val="65000"/>
                  </a:schemeClr>
                </a:solidFill>
              </a:rPr>
              <a:t>, la </a:t>
            </a:r>
            <a:r>
              <a:rPr lang="en-US" sz="2000" dirty="0" err="1" smtClean="0">
                <a:solidFill>
                  <a:schemeClr val="bg1">
                    <a:lumMod val="65000"/>
                  </a:schemeClr>
                </a:solidFill>
              </a:rPr>
              <a:t>sărbătoarea</a:t>
            </a:r>
            <a:r>
              <a:rPr lang="en-US" sz="2000" dirty="0" smtClean="0">
                <a:solidFill>
                  <a:schemeClr val="bg1">
                    <a:lumMod val="65000"/>
                  </a:schemeClr>
                </a:solidFill>
              </a:rPr>
              <a:t> </a:t>
            </a:r>
            <a:r>
              <a:rPr lang="en-US" sz="2000" dirty="0" err="1" smtClean="0">
                <a:solidFill>
                  <a:schemeClr val="bg1">
                    <a:lumMod val="65000"/>
                  </a:schemeClr>
                </a:solidFill>
              </a:rPr>
              <a:t>hramurilor</a:t>
            </a:r>
            <a:r>
              <a:rPr lang="en-US" sz="2000" dirty="0" smtClean="0">
                <a:solidFill>
                  <a:schemeClr val="bg1">
                    <a:lumMod val="65000"/>
                  </a:schemeClr>
                </a:solidFill>
              </a:rPr>
              <a:t> </a:t>
            </a:r>
            <a:r>
              <a:rPr lang="en-US" sz="2000" dirty="0" err="1" smtClean="0">
                <a:solidFill>
                  <a:schemeClr val="bg1">
                    <a:lumMod val="65000"/>
                  </a:schemeClr>
                </a:solidFill>
              </a:rPr>
              <a:t>bisericilor</a:t>
            </a:r>
            <a:r>
              <a:rPr lang="en-US" sz="2000" dirty="0" smtClean="0">
                <a:solidFill>
                  <a:schemeClr val="bg1">
                    <a:lumMod val="65000"/>
                  </a:schemeClr>
                </a:solidFill>
              </a:rPr>
              <a:t> din Roman </a:t>
            </a:r>
            <a:r>
              <a:rPr lang="en-US" sz="2000" dirty="0" err="1" smtClean="0">
                <a:solidFill>
                  <a:schemeClr val="bg1">
                    <a:lumMod val="65000"/>
                  </a:schemeClr>
                </a:solidFill>
              </a:rPr>
              <a:t>sau</a:t>
            </a:r>
            <a:r>
              <a:rPr lang="en-US" sz="2000" dirty="0" smtClean="0">
                <a:solidFill>
                  <a:schemeClr val="bg1">
                    <a:lumMod val="65000"/>
                  </a:schemeClr>
                </a:solidFill>
              </a:rPr>
              <a:t>  la </a:t>
            </a:r>
            <a:r>
              <a:rPr lang="ro-RO" sz="2000" dirty="0" smtClean="0">
                <a:solidFill>
                  <a:schemeClr val="bg1">
                    <a:lumMod val="65000"/>
                  </a:schemeClr>
                </a:solidFill>
              </a:rPr>
              <a:t>inaugurarea unor obiective de către Primărie – cum ar fi inaugurarea Compartimentului de Îngrijiri Paliative, la care am participat în 27 septembrie.</a:t>
            </a:r>
          </a:p>
          <a:p>
            <a:pPr algn="just">
              <a:buNone/>
            </a:pPr>
            <a:r>
              <a:rPr lang="en-US" sz="2000" dirty="0" smtClean="0">
                <a:solidFill>
                  <a:schemeClr val="bg1">
                    <a:lumMod val="65000"/>
                  </a:schemeClr>
                </a:solidFill>
              </a:rPr>
              <a:t>De </a:t>
            </a:r>
            <a:r>
              <a:rPr lang="en-US" sz="2000" dirty="0" err="1" smtClean="0">
                <a:solidFill>
                  <a:schemeClr val="bg1">
                    <a:lumMod val="65000"/>
                  </a:schemeClr>
                </a:solidFill>
              </a:rPr>
              <a:t>asemenea</a:t>
            </a:r>
            <a:r>
              <a:rPr lang="en-US" sz="2000" dirty="0" smtClean="0">
                <a:solidFill>
                  <a:schemeClr val="bg1">
                    <a:lumMod val="65000"/>
                  </a:schemeClr>
                </a:solidFill>
              </a:rPr>
              <a:t>, mi-am </a:t>
            </a:r>
            <a:r>
              <a:rPr lang="en-US" sz="2000" dirty="0" err="1" smtClean="0">
                <a:solidFill>
                  <a:schemeClr val="bg1">
                    <a:lumMod val="65000"/>
                  </a:schemeClr>
                </a:solidFill>
              </a:rPr>
              <a:t>luat</a:t>
            </a:r>
            <a:r>
              <a:rPr lang="en-US" sz="2000" dirty="0" smtClean="0">
                <a:solidFill>
                  <a:schemeClr val="bg1">
                    <a:lumMod val="65000"/>
                  </a:schemeClr>
                </a:solidFill>
              </a:rPr>
              <a:t> </a:t>
            </a:r>
            <a:r>
              <a:rPr lang="en-US" sz="2000" dirty="0" err="1" smtClean="0">
                <a:solidFill>
                  <a:schemeClr val="bg1">
                    <a:lumMod val="65000"/>
                  </a:schemeClr>
                </a:solidFill>
              </a:rPr>
              <a:t>în</a:t>
            </a:r>
            <a:r>
              <a:rPr lang="en-US" sz="2000" dirty="0" smtClean="0">
                <a:solidFill>
                  <a:schemeClr val="bg1">
                    <a:lumMod val="65000"/>
                  </a:schemeClr>
                </a:solidFill>
              </a:rPr>
              <a:t> </a:t>
            </a:r>
            <a:r>
              <a:rPr lang="en-US" sz="2000" dirty="0" err="1" smtClean="0">
                <a:solidFill>
                  <a:schemeClr val="bg1">
                    <a:lumMod val="65000"/>
                  </a:schemeClr>
                </a:solidFill>
              </a:rPr>
              <a:t>serios</a:t>
            </a:r>
            <a:r>
              <a:rPr lang="en-US" sz="2000" dirty="0" smtClean="0">
                <a:solidFill>
                  <a:schemeClr val="bg1">
                    <a:lumMod val="65000"/>
                  </a:schemeClr>
                </a:solidFill>
              </a:rPr>
              <a:t> </a:t>
            </a:r>
            <a:r>
              <a:rPr lang="en-US" sz="2000" dirty="0" err="1" smtClean="0">
                <a:solidFill>
                  <a:schemeClr val="bg1">
                    <a:lumMod val="65000"/>
                  </a:schemeClr>
                </a:solidFill>
              </a:rPr>
              <a:t>activitățile</a:t>
            </a:r>
            <a:r>
              <a:rPr lang="en-US" sz="2000" dirty="0" smtClean="0">
                <a:solidFill>
                  <a:schemeClr val="bg1">
                    <a:lumMod val="65000"/>
                  </a:schemeClr>
                </a:solidFill>
              </a:rPr>
              <a:t> din </a:t>
            </a:r>
            <a:r>
              <a:rPr lang="en-US" sz="2000" dirty="0" err="1" smtClean="0">
                <a:solidFill>
                  <a:schemeClr val="bg1">
                    <a:lumMod val="65000"/>
                  </a:schemeClr>
                </a:solidFill>
              </a:rPr>
              <a:t>teritoriu</a:t>
            </a:r>
            <a:r>
              <a:rPr lang="en-US" sz="2000" dirty="0" smtClean="0">
                <a:solidFill>
                  <a:schemeClr val="bg1">
                    <a:lumMod val="65000"/>
                  </a:schemeClr>
                </a:solidFill>
              </a:rPr>
              <a:t>. Am </a:t>
            </a:r>
            <a:r>
              <a:rPr lang="ro-RO" sz="2000" dirty="0" smtClean="0">
                <a:solidFill>
                  <a:schemeClr val="bg1">
                    <a:lumMod val="65000"/>
                  </a:schemeClr>
                </a:solidFill>
              </a:rPr>
              <a:t>respectat, cu mici excepții, programul audiențelor săptămânale și am preluat </a:t>
            </a:r>
            <a:r>
              <a:rPr lang="ro-RO" sz="2000" smtClean="0">
                <a:solidFill>
                  <a:schemeClr val="bg1">
                    <a:lumMod val="65000"/>
                  </a:schemeClr>
                </a:solidFill>
              </a:rPr>
              <a:t>din </a:t>
            </a:r>
            <a:r>
              <a:rPr lang="ro-RO" sz="2000" smtClean="0">
                <a:solidFill>
                  <a:schemeClr val="bg1">
                    <a:lumMod val="65000"/>
                  </a:schemeClr>
                </a:solidFill>
              </a:rPr>
              <a:t>problemele </a:t>
            </a:r>
            <a:r>
              <a:rPr lang="ro-RO" sz="2000" dirty="0" smtClean="0">
                <a:solidFill>
                  <a:schemeClr val="bg1">
                    <a:lumMod val="65000"/>
                  </a:schemeClr>
                </a:solidFill>
              </a:rPr>
              <a:t>cetățenilor încercând să ajut la rezolvarea lor. </a:t>
            </a:r>
            <a:endParaRPr lang="en-US" sz="2000" dirty="0">
              <a:solidFill>
                <a:schemeClr val="bg1">
                  <a:lumMod val="65000"/>
                </a:schemeClr>
              </a:solidFill>
            </a:endParaRPr>
          </a:p>
        </p:txBody>
      </p:sp>
      <p:sp>
        <p:nvSpPr>
          <p:cNvPr id="7" name="TextBox 6"/>
          <p:cNvSpPr txBox="1"/>
          <p:nvPr/>
        </p:nvSpPr>
        <p:spPr>
          <a:xfrm>
            <a:off x="6510972" y="4577716"/>
            <a:ext cx="2362200" cy="646331"/>
          </a:xfrm>
          <a:prstGeom prst="rect">
            <a:avLst/>
          </a:prstGeom>
          <a:noFill/>
        </p:spPr>
        <p:txBody>
          <a:bodyPr wrap="square" rtlCol="0">
            <a:spAutoFit/>
          </a:bodyPr>
          <a:lstStyle/>
          <a:p>
            <a:pPr algn="ctr"/>
            <a:r>
              <a:rPr lang="ro-RO" i="1" dirty="0" smtClean="0">
                <a:solidFill>
                  <a:schemeClr val="bg1">
                    <a:lumMod val="65000"/>
                  </a:schemeClr>
                </a:solidFill>
              </a:rPr>
              <a:t>16 </a:t>
            </a:r>
            <a:r>
              <a:rPr lang="ro-RO" i="1" dirty="0">
                <a:solidFill>
                  <a:schemeClr val="bg1">
                    <a:lumMod val="65000"/>
                  </a:schemeClr>
                </a:solidFill>
              </a:rPr>
              <a:t>m</a:t>
            </a:r>
            <a:r>
              <a:rPr lang="en-US" i="1" dirty="0" err="1" smtClean="0">
                <a:solidFill>
                  <a:schemeClr val="bg1">
                    <a:lumMod val="65000"/>
                  </a:schemeClr>
                </a:solidFill>
              </a:rPr>
              <a:t>ai</a:t>
            </a:r>
            <a:r>
              <a:rPr lang="en-US" i="1" dirty="0" smtClean="0">
                <a:solidFill>
                  <a:schemeClr val="bg1">
                    <a:lumMod val="65000"/>
                  </a:schemeClr>
                </a:solidFill>
              </a:rPr>
              <a:t> </a:t>
            </a:r>
            <a:r>
              <a:rPr lang="ro-RO" i="1" dirty="0" smtClean="0">
                <a:solidFill>
                  <a:schemeClr val="bg1">
                    <a:lumMod val="65000"/>
                  </a:schemeClr>
                </a:solidFill>
              </a:rPr>
              <a:t>Gala Excelență în Educație</a:t>
            </a:r>
            <a:endParaRPr lang="en-US" i="1" dirty="0">
              <a:solidFill>
                <a:schemeClr val="bg1">
                  <a:lumMod val="65000"/>
                </a:schemeClr>
              </a:solidFill>
            </a:endParaRPr>
          </a:p>
        </p:txBody>
      </p:sp>
      <p:pic>
        <p:nvPicPr>
          <p:cNvPr id="9" name="Picture 8" descr="Fotografia postată de Laurențiu Dan Leoreanu."/>
          <p:cNvPicPr/>
          <p:nvPr/>
        </p:nvPicPr>
        <p:blipFill>
          <a:blip r:embed="rId2" cstate="print"/>
          <a:srcRect/>
          <a:stretch>
            <a:fillRect/>
          </a:stretch>
        </p:blipFill>
        <p:spPr bwMode="auto">
          <a:xfrm>
            <a:off x="762000" y="3276600"/>
            <a:ext cx="5630544" cy="324856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4419600" cy="4829174"/>
          </a:xfrm>
        </p:spPr>
        <p:txBody>
          <a:bodyPr>
            <a:noAutofit/>
          </a:bodyPr>
          <a:lstStyle/>
          <a:p>
            <a:pPr algn="just">
              <a:buNone/>
            </a:pPr>
            <a:r>
              <a:rPr lang="en-US" sz="1800" dirty="0" smtClean="0">
                <a:solidFill>
                  <a:schemeClr val="bg1">
                    <a:lumMod val="50000"/>
                  </a:schemeClr>
                </a:solidFill>
              </a:rPr>
              <a:t>De </a:t>
            </a:r>
            <a:r>
              <a:rPr lang="en-US" sz="1800" dirty="0" err="1">
                <a:solidFill>
                  <a:schemeClr val="bg1">
                    <a:lumMod val="50000"/>
                  </a:schemeClr>
                </a:solidFill>
              </a:rPr>
              <a:t>asemenea</a:t>
            </a:r>
            <a:r>
              <a:rPr lang="en-US" sz="1800" dirty="0">
                <a:solidFill>
                  <a:schemeClr val="bg1">
                    <a:lumMod val="50000"/>
                  </a:schemeClr>
                </a:solidFill>
              </a:rPr>
              <a:t>, am </a:t>
            </a:r>
            <a:r>
              <a:rPr lang="ro-RO" sz="1800" dirty="0" smtClean="0">
                <a:solidFill>
                  <a:schemeClr val="bg1">
                    <a:lumMod val="50000"/>
                  </a:schemeClr>
                </a:solidFill>
              </a:rPr>
              <a:t>participat la numeroase evenimente, alături de colegii liberali, pentru comemorarea unor personalități sau zile istorice importante.</a:t>
            </a:r>
            <a:endParaRPr lang="en-US" sz="1800" dirty="0">
              <a:solidFill>
                <a:schemeClr val="bg1">
                  <a:lumMod val="50000"/>
                </a:schemeClr>
              </a:solidFill>
            </a:endParaRPr>
          </a:p>
          <a:p>
            <a:pPr algn="just"/>
            <a:endParaRPr lang="ro-RO" sz="1800" dirty="0" smtClean="0">
              <a:solidFill>
                <a:schemeClr val="bg1">
                  <a:lumMod val="50000"/>
                </a:schemeClr>
              </a:solidFill>
            </a:endParaRPr>
          </a:p>
          <a:p>
            <a:pPr marL="0" indent="0" algn="just">
              <a:buNone/>
            </a:pPr>
            <a:r>
              <a:rPr lang="en-US" sz="1800" dirty="0" err="1">
                <a:solidFill>
                  <a:schemeClr val="bg1">
                    <a:lumMod val="50000"/>
                  </a:schemeClr>
                </a:solidFill>
              </a:rPr>
              <a:t>Ziua</a:t>
            </a:r>
            <a:r>
              <a:rPr lang="en-US" sz="1800" dirty="0">
                <a:solidFill>
                  <a:schemeClr val="bg1">
                    <a:lumMod val="50000"/>
                  </a:schemeClr>
                </a:solidFill>
              </a:rPr>
              <a:t> de 24 </a:t>
            </a:r>
            <a:r>
              <a:rPr lang="en-US" sz="1800" dirty="0" err="1">
                <a:solidFill>
                  <a:schemeClr val="bg1">
                    <a:lumMod val="50000"/>
                  </a:schemeClr>
                </a:solidFill>
              </a:rPr>
              <a:t>mai</a:t>
            </a:r>
            <a:r>
              <a:rPr lang="en-US" sz="1800" dirty="0">
                <a:solidFill>
                  <a:schemeClr val="bg1">
                    <a:lumMod val="50000"/>
                  </a:schemeClr>
                </a:solidFill>
              </a:rPr>
              <a:t> 1875, </a:t>
            </a:r>
            <a:r>
              <a:rPr lang="en-US" sz="1800" dirty="0" err="1">
                <a:solidFill>
                  <a:schemeClr val="bg1">
                    <a:lumMod val="50000"/>
                  </a:schemeClr>
                </a:solidFill>
              </a:rPr>
              <a:t>momentul</a:t>
            </a:r>
            <a:r>
              <a:rPr lang="en-US" sz="1800" dirty="0">
                <a:solidFill>
                  <a:schemeClr val="bg1">
                    <a:lumMod val="50000"/>
                  </a:schemeClr>
                </a:solidFill>
              </a:rPr>
              <a:t> </a:t>
            </a:r>
            <a:r>
              <a:rPr lang="en-US" sz="1800" dirty="0" err="1">
                <a:solidFill>
                  <a:schemeClr val="bg1">
                    <a:lumMod val="50000"/>
                  </a:schemeClr>
                </a:solidFill>
              </a:rPr>
              <a:t>înfiinţării</a:t>
            </a:r>
            <a:r>
              <a:rPr lang="en-US" sz="1800" dirty="0">
                <a:solidFill>
                  <a:schemeClr val="bg1">
                    <a:lumMod val="50000"/>
                  </a:schemeClr>
                </a:solidFill>
              </a:rPr>
              <a:t> </a:t>
            </a:r>
            <a:r>
              <a:rPr lang="en-US" sz="1800" dirty="0" err="1">
                <a:solidFill>
                  <a:schemeClr val="bg1">
                    <a:lumMod val="50000"/>
                  </a:schemeClr>
                </a:solidFill>
              </a:rPr>
              <a:t>Partidului</a:t>
            </a:r>
            <a:r>
              <a:rPr lang="en-US" sz="1800" dirty="0">
                <a:solidFill>
                  <a:schemeClr val="bg1">
                    <a:lumMod val="50000"/>
                  </a:schemeClr>
                </a:solidFill>
              </a:rPr>
              <a:t> </a:t>
            </a:r>
            <a:r>
              <a:rPr lang="en-US" sz="1800" dirty="0" err="1">
                <a:solidFill>
                  <a:schemeClr val="bg1">
                    <a:lumMod val="50000"/>
                  </a:schemeClr>
                </a:solidFill>
              </a:rPr>
              <a:t>Naţional</a:t>
            </a:r>
            <a:r>
              <a:rPr lang="en-US" sz="1800" dirty="0">
                <a:solidFill>
                  <a:schemeClr val="bg1">
                    <a:lumMod val="50000"/>
                  </a:schemeClr>
                </a:solidFill>
              </a:rPr>
              <a:t> Liberal, a </a:t>
            </a:r>
            <a:r>
              <a:rPr lang="en-US" sz="1800" dirty="0" err="1">
                <a:solidFill>
                  <a:schemeClr val="bg1">
                    <a:lumMod val="50000"/>
                  </a:schemeClr>
                </a:solidFill>
              </a:rPr>
              <a:t>însemnat</a:t>
            </a:r>
            <a:r>
              <a:rPr lang="en-US" sz="1800" dirty="0">
                <a:solidFill>
                  <a:schemeClr val="bg1">
                    <a:lumMod val="50000"/>
                  </a:schemeClr>
                </a:solidFill>
              </a:rPr>
              <a:t> </a:t>
            </a:r>
            <a:r>
              <a:rPr lang="en-US" sz="1800" dirty="0" err="1">
                <a:solidFill>
                  <a:schemeClr val="bg1">
                    <a:lumMod val="50000"/>
                  </a:schemeClr>
                </a:solidFill>
              </a:rPr>
              <a:t>punctul</a:t>
            </a:r>
            <a:r>
              <a:rPr lang="en-US" sz="1800" dirty="0">
                <a:solidFill>
                  <a:schemeClr val="bg1">
                    <a:lumMod val="50000"/>
                  </a:schemeClr>
                </a:solidFill>
              </a:rPr>
              <a:t> de </a:t>
            </a:r>
            <a:r>
              <a:rPr lang="en-US" sz="1800" dirty="0" err="1">
                <a:solidFill>
                  <a:schemeClr val="bg1">
                    <a:lumMod val="50000"/>
                  </a:schemeClr>
                </a:solidFill>
              </a:rPr>
              <a:t>definire</a:t>
            </a:r>
            <a:r>
              <a:rPr lang="en-US" sz="1800" dirty="0">
                <a:solidFill>
                  <a:schemeClr val="bg1">
                    <a:lumMod val="50000"/>
                  </a:schemeClr>
                </a:solidFill>
              </a:rPr>
              <a:t> al </a:t>
            </a:r>
            <a:r>
              <a:rPr lang="en-US" sz="1800" dirty="0" err="1">
                <a:solidFill>
                  <a:schemeClr val="bg1">
                    <a:lumMod val="50000"/>
                  </a:schemeClr>
                </a:solidFill>
              </a:rPr>
              <a:t>României</a:t>
            </a:r>
            <a:r>
              <a:rPr lang="en-US" sz="1800" dirty="0">
                <a:solidFill>
                  <a:schemeClr val="bg1">
                    <a:lumMod val="50000"/>
                  </a:schemeClr>
                </a:solidFill>
              </a:rPr>
              <a:t> de </a:t>
            </a:r>
            <a:r>
              <a:rPr lang="en-US" sz="1800" dirty="0" err="1">
                <a:solidFill>
                  <a:schemeClr val="bg1">
                    <a:lumMod val="50000"/>
                  </a:schemeClr>
                </a:solidFill>
              </a:rPr>
              <a:t>astăzi</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cursul</a:t>
            </a:r>
            <a:r>
              <a:rPr lang="en-US" sz="1800" dirty="0">
                <a:solidFill>
                  <a:schemeClr val="bg1">
                    <a:lumMod val="50000"/>
                  </a:schemeClr>
                </a:solidFill>
              </a:rPr>
              <a:t> </a:t>
            </a:r>
            <a:r>
              <a:rPr lang="en-US" sz="1800" dirty="0" err="1">
                <a:solidFill>
                  <a:schemeClr val="bg1">
                    <a:lumMod val="50000"/>
                  </a:schemeClr>
                </a:solidFill>
              </a:rPr>
              <a:t>ei</a:t>
            </a:r>
            <a:r>
              <a:rPr lang="en-US" sz="1800" dirty="0">
                <a:solidFill>
                  <a:schemeClr val="bg1">
                    <a:lumMod val="50000"/>
                  </a:schemeClr>
                </a:solidFill>
              </a:rPr>
              <a:t> politic modern, </a:t>
            </a:r>
            <a:r>
              <a:rPr lang="en-US" sz="1800" dirty="0" err="1">
                <a:solidFill>
                  <a:schemeClr val="bg1">
                    <a:lumMod val="50000"/>
                  </a:schemeClr>
                </a:solidFill>
              </a:rPr>
              <a:t>viziunea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conceptele</a:t>
            </a:r>
            <a:r>
              <a:rPr lang="en-US" sz="1800" dirty="0">
                <a:solidFill>
                  <a:schemeClr val="bg1">
                    <a:lumMod val="50000"/>
                  </a:schemeClr>
                </a:solidFill>
              </a:rPr>
              <a:t> </a:t>
            </a:r>
            <a:r>
              <a:rPr lang="en-US" sz="1800" dirty="0" err="1">
                <a:solidFill>
                  <a:schemeClr val="bg1">
                    <a:lumMod val="50000"/>
                  </a:schemeClr>
                </a:solidFill>
              </a:rPr>
              <a:t>liberale</a:t>
            </a:r>
            <a:r>
              <a:rPr lang="en-US" sz="1800" dirty="0">
                <a:solidFill>
                  <a:schemeClr val="bg1">
                    <a:lumMod val="50000"/>
                  </a:schemeClr>
                </a:solidFill>
              </a:rPr>
              <a:t> </a:t>
            </a:r>
            <a:r>
              <a:rPr lang="en-US" sz="1800" dirty="0" err="1">
                <a:solidFill>
                  <a:schemeClr val="bg1">
                    <a:lumMod val="50000"/>
                  </a:schemeClr>
                </a:solidFill>
              </a:rPr>
              <a:t>urmând</a:t>
            </a:r>
            <a:r>
              <a:rPr lang="en-US" sz="1800" dirty="0">
                <a:solidFill>
                  <a:schemeClr val="bg1">
                    <a:lumMod val="50000"/>
                  </a:schemeClr>
                </a:solidFill>
              </a:rPr>
              <a:t> </a:t>
            </a:r>
            <a:r>
              <a:rPr lang="en-US" sz="1800" dirty="0" err="1">
                <a:solidFill>
                  <a:schemeClr val="bg1">
                    <a:lumMod val="50000"/>
                  </a:schemeClr>
                </a:solidFill>
              </a:rPr>
              <a:t>să</a:t>
            </a:r>
            <a:r>
              <a:rPr lang="en-US" sz="1800" dirty="0">
                <a:solidFill>
                  <a:schemeClr val="bg1">
                    <a:lumMod val="50000"/>
                  </a:schemeClr>
                </a:solidFill>
              </a:rPr>
              <a:t> </a:t>
            </a:r>
            <a:r>
              <a:rPr lang="en-US" sz="1800" dirty="0" err="1">
                <a:solidFill>
                  <a:schemeClr val="bg1">
                    <a:lumMod val="50000"/>
                  </a:schemeClr>
                </a:solidFill>
              </a:rPr>
              <a:t>fundamenteze</a:t>
            </a:r>
            <a:r>
              <a:rPr lang="en-US" sz="1800" dirty="0">
                <a:solidFill>
                  <a:schemeClr val="bg1">
                    <a:lumMod val="50000"/>
                  </a:schemeClr>
                </a:solidFill>
              </a:rPr>
              <a:t> </a:t>
            </a:r>
            <a:r>
              <a:rPr lang="en-US" sz="1800" dirty="0" err="1">
                <a:solidFill>
                  <a:schemeClr val="bg1">
                    <a:lumMod val="50000"/>
                  </a:schemeClr>
                </a:solidFill>
              </a:rPr>
              <a:t>traseul</a:t>
            </a:r>
            <a:r>
              <a:rPr lang="en-US" sz="1800" dirty="0">
                <a:solidFill>
                  <a:schemeClr val="bg1">
                    <a:lumMod val="50000"/>
                  </a:schemeClr>
                </a:solidFill>
              </a:rPr>
              <a:t> </a:t>
            </a:r>
            <a:r>
              <a:rPr lang="en-US" sz="1800" dirty="0" err="1">
                <a:solidFill>
                  <a:schemeClr val="bg1">
                    <a:lumMod val="50000"/>
                  </a:schemeClr>
                </a:solidFill>
              </a:rPr>
              <a:t>acestei</a:t>
            </a:r>
            <a:r>
              <a:rPr lang="en-US" sz="1800" dirty="0">
                <a:solidFill>
                  <a:schemeClr val="bg1">
                    <a:lumMod val="50000"/>
                  </a:schemeClr>
                </a:solidFill>
              </a:rPr>
              <a:t> </a:t>
            </a:r>
            <a:r>
              <a:rPr lang="en-US" sz="1800" dirty="0" err="1">
                <a:solidFill>
                  <a:schemeClr val="bg1">
                    <a:lumMod val="50000"/>
                  </a:schemeClr>
                </a:solidFill>
              </a:rPr>
              <a:t>naţiuni</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desenarea</a:t>
            </a:r>
            <a:r>
              <a:rPr lang="en-US" sz="1800" dirty="0">
                <a:solidFill>
                  <a:schemeClr val="bg1">
                    <a:lumMod val="50000"/>
                  </a:schemeClr>
                </a:solidFill>
              </a:rPr>
              <a:t> </a:t>
            </a:r>
            <a:r>
              <a:rPr lang="en-US" sz="1800" dirty="0" err="1">
                <a:solidFill>
                  <a:schemeClr val="bg1">
                    <a:lumMod val="50000"/>
                  </a:schemeClr>
                </a:solidFill>
              </a:rPr>
              <a:t>ei</a:t>
            </a:r>
            <a:r>
              <a:rPr lang="en-US" sz="1800" dirty="0">
                <a:solidFill>
                  <a:schemeClr val="bg1">
                    <a:lumMod val="50000"/>
                  </a:schemeClr>
                </a:solidFill>
              </a:rPr>
              <a:t> </a:t>
            </a:r>
            <a:r>
              <a:rPr lang="en-US" sz="1800" dirty="0" err="1">
                <a:solidFill>
                  <a:schemeClr val="bg1">
                    <a:lumMod val="50000"/>
                  </a:schemeClr>
                </a:solidFill>
              </a:rPr>
              <a:t>spre</a:t>
            </a:r>
            <a:r>
              <a:rPr lang="en-US" sz="1800" dirty="0">
                <a:solidFill>
                  <a:schemeClr val="bg1">
                    <a:lumMod val="50000"/>
                  </a:schemeClr>
                </a:solidFill>
              </a:rPr>
              <a:t> </a:t>
            </a:r>
            <a:r>
              <a:rPr lang="en-US" sz="1800" dirty="0" err="1">
                <a:solidFill>
                  <a:schemeClr val="bg1">
                    <a:lumMod val="50000"/>
                  </a:schemeClr>
                </a:solidFill>
              </a:rPr>
              <a:t>împlinire</a:t>
            </a:r>
            <a:r>
              <a:rPr lang="en-US" sz="1800" dirty="0">
                <a:solidFill>
                  <a:schemeClr val="bg1">
                    <a:lumMod val="50000"/>
                  </a:schemeClr>
                </a:solidFill>
              </a:rPr>
              <a:t>, cu </a:t>
            </a:r>
            <a:r>
              <a:rPr lang="en-US" sz="1800" dirty="0" err="1">
                <a:solidFill>
                  <a:schemeClr val="bg1">
                    <a:lumMod val="50000"/>
                  </a:schemeClr>
                </a:solidFill>
              </a:rPr>
              <a:t>cel</a:t>
            </a:r>
            <a:r>
              <a:rPr lang="en-US" sz="1800" dirty="0">
                <a:solidFill>
                  <a:schemeClr val="bg1">
                    <a:lumMod val="50000"/>
                  </a:schemeClr>
                </a:solidFill>
              </a:rPr>
              <a:t> </a:t>
            </a:r>
            <a:r>
              <a:rPr lang="en-US" sz="1800" dirty="0" err="1">
                <a:solidFill>
                  <a:schemeClr val="bg1">
                    <a:lumMod val="50000"/>
                  </a:schemeClr>
                </a:solidFill>
              </a:rPr>
              <a:t>mai</a:t>
            </a:r>
            <a:r>
              <a:rPr lang="en-US" sz="1800" dirty="0">
                <a:solidFill>
                  <a:schemeClr val="bg1">
                    <a:lumMod val="50000"/>
                  </a:schemeClr>
                </a:solidFill>
              </a:rPr>
              <a:t> </a:t>
            </a:r>
            <a:r>
              <a:rPr lang="en-US" sz="1800" dirty="0" err="1">
                <a:solidFill>
                  <a:schemeClr val="bg1">
                    <a:lumMod val="50000"/>
                  </a:schemeClr>
                </a:solidFill>
              </a:rPr>
              <a:t>înalt</a:t>
            </a:r>
            <a:r>
              <a:rPr lang="en-US" sz="1800" dirty="0">
                <a:solidFill>
                  <a:schemeClr val="bg1">
                    <a:lumMod val="50000"/>
                  </a:schemeClr>
                </a:solidFill>
              </a:rPr>
              <a:t> </a:t>
            </a:r>
            <a:r>
              <a:rPr lang="en-US" sz="1800" dirty="0" err="1">
                <a:solidFill>
                  <a:schemeClr val="bg1">
                    <a:lumMod val="50000"/>
                  </a:schemeClr>
                </a:solidFill>
              </a:rPr>
              <a:t>obiectiv</a:t>
            </a:r>
            <a:r>
              <a:rPr lang="en-US" sz="1800" dirty="0">
                <a:solidFill>
                  <a:schemeClr val="bg1">
                    <a:lumMod val="50000"/>
                  </a:schemeClr>
                </a:solidFill>
              </a:rPr>
              <a:t> – </a:t>
            </a:r>
            <a:r>
              <a:rPr lang="en-US" sz="1800" dirty="0" err="1">
                <a:solidFill>
                  <a:schemeClr val="bg1">
                    <a:lumMod val="50000"/>
                  </a:schemeClr>
                </a:solidFill>
              </a:rPr>
              <a:t>Marea</a:t>
            </a:r>
            <a:r>
              <a:rPr lang="en-US" sz="1800" dirty="0">
                <a:solidFill>
                  <a:schemeClr val="bg1">
                    <a:lumMod val="50000"/>
                  </a:schemeClr>
                </a:solidFill>
              </a:rPr>
              <a:t> </a:t>
            </a:r>
            <a:r>
              <a:rPr lang="en-US" sz="1800" dirty="0" err="1">
                <a:solidFill>
                  <a:schemeClr val="bg1">
                    <a:lumMod val="50000"/>
                  </a:schemeClr>
                </a:solidFill>
              </a:rPr>
              <a:t>Unire</a:t>
            </a:r>
            <a:r>
              <a:rPr lang="en-US" sz="1800" dirty="0">
                <a:solidFill>
                  <a:schemeClr val="bg1">
                    <a:lumMod val="50000"/>
                  </a:schemeClr>
                </a:solidFill>
              </a:rPr>
              <a:t> din </a:t>
            </a:r>
            <a:r>
              <a:rPr lang="en-US" sz="1800" dirty="0" err="1">
                <a:solidFill>
                  <a:schemeClr val="bg1">
                    <a:lumMod val="50000"/>
                  </a:schemeClr>
                </a:solidFill>
              </a:rPr>
              <a:t>anul</a:t>
            </a:r>
            <a:r>
              <a:rPr lang="en-US" sz="1800" dirty="0">
                <a:solidFill>
                  <a:schemeClr val="bg1">
                    <a:lumMod val="50000"/>
                  </a:schemeClr>
                </a:solidFill>
              </a:rPr>
              <a:t> 1918. S-au </a:t>
            </a:r>
            <a:r>
              <a:rPr lang="en-US" sz="1800" dirty="0" err="1">
                <a:solidFill>
                  <a:schemeClr val="bg1">
                    <a:lumMod val="50000"/>
                  </a:schemeClr>
                </a:solidFill>
              </a:rPr>
              <a:t>împlinit</a:t>
            </a:r>
            <a:r>
              <a:rPr lang="en-US" sz="1800" dirty="0">
                <a:solidFill>
                  <a:schemeClr val="bg1">
                    <a:lumMod val="50000"/>
                  </a:schemeClr>
                </a:solidFill>
              </a:rPr>
              <a:t> 143 de </a:t>
            </a:r>
            <a:r>
              <a:rPr lang="en-US" sz="1800" dirty="0" err="1">
                <a:solidFill>
                  <a:schemeClr val="bg1">
                    <a:lumMod val="50000"/>
                  </a:schemeClr>
                </a:solidFill>
              </a:rPr>
              <a:t>ani</a:t>
            </a:r>
            <a:r>
              <a:rPr lang="en-US" sz="1800" dirty="0">
                <a:solidFill>
                  <a:schemeClr val="bg1">
                    <a:lumMod val="50000"/>
                  </a:schemeClr>
                </a:solidFill>
              </a:rPr>
              <a:t> de la </a:t>
            </a:r>
            <a:r>
              <a:rPr lang="en-US" sz="1800" dirty="0" err="1">
                <a:solidFill>
                  <a:schemeClr val="bg1">
                    <a:lumMod val="50000"/>
                  </a:schemeClr>
                </a:solidFill>
              </a:rPr>
              <a:t>acel</a:t>
            </a:r>
            <a:r>
              <a:rPr lang="en-US" sz="1800" dirty="0">
                <a:solidFill>
                  <a:schemeClr val="bg1">
                    <a:lumMod val="50000"/>
                  </a:schemeClr>
                </a:solidFill>
              </a:rPr>
              <a:t> moment, </a:t>
            </a:r>
            <a:r>
              <a:rPr lang="en-US" sz="1800" dirty="0" err="1">
                <a:solidFill>
                  <a:schemeClr val="bg1">
                    <a:lumMod val="50000"/>
                  </a:schemeClr>
                </a:solidFill>
              </a:rPr>
              <a:t>perioadă</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care </a:t>
            </a:r>
            <a:r>
              <a:rPr lang="en-US" sz="1800" dirty="0" err="1">
                <a:solidFill>
                  <a:schemeClr val="bg1">
                    <a:lumMod val="50000"/>
                  </a:schemeClr>
                </a:solidFill>
              </a:rPr>
              <a:t>Partidul</a:t>
            </a:r>
            <a:r>
              <a:rPr lang="en-US" sz="1800" dirty="0">
                <a:solidFill>
                  <a:schemeClr val="bg1">
                    <a:lumMod val="50000"/>
                  </a:schemeClr>
                </a:solidFill>
              </a:rPr>
              <a:t> </a:t>
            </a:r>
            <a:r>
              <a:rPr lang="en-US" sz="1800" dirty="0" err="1">
                <a:solidFill>
                  <a:schemeClr val="bg1">
                    <a:lumMod val="50000"/>
                  </a:schemeClr>
                </a:solidFill>
              </a:rPr>
              <a:t>Naţional</a:t>
            </a:r>
            <a:r>
              <a:rPr lang="en-US" sz="1800" dirty="0">
                <a:solidFill>
                  <a:schemeClr val="bg1">
                    <a:lumMod val="50000"/>
                  </a:schemeClr>
                </a:solidFill>
              </a:rPr>
              <a:t> Liberal nu a </a:t>
            </a:r>
            <a:r>
              <a:rPr lang="en-US" sz="1800" dirty="0" err="1">
                <a:solidFill>
                  <a:schemeClr val="bg1">
                    <a:lumMod val="50000"/>
                  </a:schemeClr>
                </a:solidFill>
              </a:rPr>
              <a:t>renunţat</a:t>
            </a:r>
            <a:r>
              <a:rPr lang="en-US" sz="1800" dirty="0">
                <a:solidFill>
                  <a:schemeClr val="bg1">
                    <a:lumMod val="50000"/>
                  </a:schemeClr>
                </a:solidFill>
              </a:rPr>
              <a:t> </a:t>
            </a:r>
            <a:r>
              <a:rPr lang="en-US" sz="1800" dirty="0" err="1">
                <a:solidFill>
                  <a:schemeClr val="bg1">
                    <a:lumMod val="50000"/>
                  </a:schemeClr>
                </a:solidFill>
              </a:rPr>
              <a:t>niciodată</a:t>
            </a:r>
            <a:r>
              <a:rPr lang="en-US" sz="1800" dirty="0">
                <a:solidFill>
                  <a:schemeClr val="bg1">
                    <a:lumMod val="50000"/>
                  </a:schemeClr>
                </a:solidFill>
              </a:rPr>
              <a:t> </a:t>
            </a:r>
            <a:r>
              <a:rPr lang="en-US" sz="1800" dirty="0" err="1">
                <a:solidFill>
                  <a:schemeClr val="bg1">
                    <a:lumMod val="50000"/>
                  </a:schemeClr>
                </a:solidFill>
              </a:rPr>
              <a:t>să</a:t>
            </a:r>
            <a:r>
              <a:rPr lang="en-US" sz="1800" dirty="0">
                <a:solidFill>
                  <a:schemeClr val="bg1">
                    <a:lumMod val="50000"/>
                  </a:schemeClr>
                </a:solidFill>
              </a:rPr>
              <a:t> </a:t>
            </a:r>
            <a:r>
              <a:rPr lang="en-US" sz="1800" dirty="0" err="1">
                <a:solidFill>
                  <a:schemeClr val="bg1">
                    <a:lumMod val="50000"/>
                  </a:schemeClr>
                </a:solidFill>
              </a:rPr>
              <a:t>lupte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o </a:t>
            </a:r>
            <a:r>
              <a:rPr lang="en-US" sz="1800" dirty="0" err="1">
                <a:solidFill>
                  <a:schemeClr val="bg1">
                    <a:lumMod val="50000"/>
                  </a:schemeClr>
                </a:solidFill>
              </a:rPr>
              <a:t>Românie</a:t>
            </a:r>
            <a:r>
              <a:rPr lang="en-US" sz="1800" dirty="0">
                <a:solidFill>
                  <a:schemeClr val="bg1">
                    <a:lumMod val="50000"/>
                  </a:schemeClr>
                </a:solidFill>
              </a:rPr>
              <a:t> </a:t>
            </a:r>
            <a:r>
              <a:rPr lang="en-US" sz="1800" dirty="0" err="1">
                <a:solidFill>
                  <a:schemeClr val="bg1">
                    <a:lumMod val="50000"/>
                  </a:schemeClr>
                </a:solidFill>
              </a:rPr>
              <a:t>modernă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o continua </a:t>
            </a:r>
            <a:r>
              <a:rPr lang="en-US" sz="1800" dirty="0" err="1">
                <a:solidFill>
                  <a:schemeClr val="bg1">
                    <a:lumMod val="50000"/>
                  </a:schemeClr>
                </a:solidFill>
              </a:rPr>
              <a:t>reformă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europenism</a:t>
            </a:r>
            <a:r>
              <a:rPr lang="en-US" sz="1800" dirty="0">
                <a:solidFill>
                  <a:schemeClr val="bg1">
                    <a:lumMod val="50000"/>
                  </a:schemeClr>
                </a:solidFill>
              </a:rPr>
              <a:t> </a:t>
            </a:r>
            <a:r>
              <a:rPr lang="en-US" sz="1800" dirty="0" err="1">
                <a:solidFill>
                  <a:schemeClr val="bg1">
                    <a:lumMod val="50000"/>
                  </a:schemeClr>
                </a:solidFill>
              </a:rPr>
              <a:t>construit</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tradiţie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prosperitate</a:t>
            </a:r>
            <a:r>
              <a:rPr lang="en-US" sz="1800" dirty="0">
                <a:solidFill>
                  <a:schemeClr val="bg1">
                    <a:lumMod val="50000"/>
                  </a:schemeClr>
                </a:solidFill>
              </a:rPr>
              <a:t> </a:t>
            </a:r>
            <a:r>
              <a:rPr lang="en-US" sz="1800" dirty="0" err="1">
                <a:solidFill>
                  <a:schemeClr val="bg1">
                    <a:lumMod val="50000"/>
                  </a:schemeClr>
                </a:solidFill>
              </a:rPr>
              <a:t>reală</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mai</a:t>
            </a:r>
            <a:r>
              <a:rPr lang="en-US" sz="1800" dirty="0">
                <a:solidFill>
                  <a:schemeClr val="bg1">
                    <a:lumMod val="50000"/>
                  </a:schemeClr>
                </a:solidFill>
              </a:rPr>
              <a:t> ales </a:t>
            </a:r>
            <a:r>
              <a:rPr lang="en-US" sz="1800" dirty="0" err="1">
                <a:solidFill>
                  <a:schemeClr val="bg1">
                    <a:lumMod val="50000"/>
                  </a:schemeClr>
                </a:solidFill>
              </a:rPr>
              <a:t>sustenabilă</a:t>
            </a:r>
            <a:endParaRPr lang="en-US" sz="1800" dirty="0">
              <a:solidFill>
                <a:schemeClr val="bg1">
                  <a:lumMod val="50000"/>
                </a:schemeClr>
              </a:solidFill>
            </a:endParaRPr>
          </a:p>
        </p:txBody>
      </p:sp>
      <p:sp>
        <p:nvSpPr>
          <p:cNvPr id="8" name="TextBox 7"/>
          <p:cNvSpPr txBox="1"/>
          <p:nvPr/>
        </p:nvSpPr>
        <p:spPr>
          <a:xfrm>
            <a:off x="5029200" y="5486400"/>
            <a:ext cx="3933825" cy="1200329"/>
          </a:xfrm>
          <a:prstGeom prst="rect">
            <a:avLst/>
          </a:prstGeom>
          <a:noFill/>
        </p:spPr>
        <p:txBody>
          <a:bodyPr wrap="square" rtlCol="0">
            <a:spAutoFit/>
          </a:bodyPr>
          <a:lstStyle/>
          <a:p>
            <a:r>
              <a:rPr lang="ro-RO" i="1" dirty="0" smtClean="0">
                <a:solidFill>
                  <a:schemeClr val="bg1">
                    <a:lumMod val="50000"/>
                  </a:schemeClr>
                </a:solidFill>
              </a:rPr>
              <a:t>24 mai, </a:t>
            </a:r>
            <a:r>
              <a:rPr lang="ro-RO" i="1" dirty="0">
                <a:solidFill>
                  <a:schemeClr val="bg1">
                    <a:lumMod val="50000"/>
                  </a:schemeClr>
                </a:solidFill>
              </a:rPr>
              <a:t>a</a:t>
            </a:r>
            <a:r>
              <a:rPr lang="en-US" i="1" dirty="0" err="1" smtClean="0">
                <a:solidFill>
                  <a:schemeClr val="bg1">
                    <a:lumMod val="50000"/>
                  </a:schemeClr>
                </a:solidFill>
              </a:rPr>
              <a:t>lături</a:t>
            </a:r>
            <a:r>
              <a:rPr lang="en-US" i="1" dirty="0" smtClean="0">
                <a:solidFill>
                  <a:schemeClr val="bg1">
                    <a:lumMod val="50000"/>
                  </a:schemeClr>
                </a:solidFill>
              </a:rPr>
              <a:t> de </a:t>
            </a:r>
            <a:r>
              <a:rPr lang="en-US" i="1" dirty="0" err="1" smtClean="0">
                <a:solidFill>
                  <a:schemeClr val="bg1">
                    <a:lumMod val="50000"/>
                  </a:schemeClr>
                </a:solidFill>
              </a:rPr>
              <a:t>colegii</a:t>
            </a:r>
            <a:r>
              <a:rPr lang="en-US" i="1" dirty="0" smtClean="0">
                <a:solidFill>
                  <a:schemeClr val="bg1">
                    <a:lumMod val="50000"/>
                  </a:schemeClr>
                </a:solidFill>
              </a:rPr>
              <a:t> </a:t>
            </a:r>
            <a:r>
              <a:rPr lang="en-US" i="1" dirty="0" err="1" smtClean="0">
                <a:solidFill>
                  <a:schemeClr val="bg1">
                    <a:lumMod val="50000"/>
                  </a:schemeClr>
                </a:solidFill>
              </a:rPr>
              <a:t>mei</a:t>
            </a:r>
            <a:r>
              <a:rPr lang="en-US" i="1" dirty="0" smtClean="0">
                <a:solidFill>
                  <a:schemeClr val="bg1">
                    <a:lumMod val="50000"/>
                  </a:schemeClr>
                </a:solidFill>
              </a:rPr>
              <a:t> </a:t>
            </a:r>
            <a:r>
              <a:rPr lang="en-US" i="1" dirty="0" err="1" smtClean="0">
                <a:solidFill>
                  <a:schemeClr val="bg1">
                    <a:lumMod val="50000"/>
                  </a:schemeClr>
                </a:solidFill>
              </a:rPr>
              <a:t>liberali</a:t>
            </a:r>
            <a:r>
              <a:rPr lang="en-US" i="1" dirty="0" smtClean="0">
                <a:solidFill>
                  <a:schemeClr val="bg1">
                    <a:lumMod val="50000"/>
                  </a:schemeClr>
                </a:solidFill>
              </a:rPr>
              <a:t> din zona </a:t>
            </a:r>
            <a:r>
              <a:rPr lang="en-US" i="1" dirty="0" err="1" smtClean="0">
                <a:solidFill>
                  <a:schemeClr val="bg1">
                    <a:lumMod val="50000"/>
                  </a:schemeClr>
                </a:solidFill>
              </a:rPr>
              <a:t>Romanului</a:t>
            </a:r>
            <a:r>
              <a:rPr lang="en-US" i="1" dirty="0" smtClean="0">
                <a:solidFill>
                  <a:schemeClr val="bg1">
                    <a:lumMod val="50000"/>
                  </a:schemeClr>
                </a:solidFill>
              </a:rPr>
              <a:t>, am </a:t>
            </a:r>
            <a:r>
              <a:rPr lang="en-US" i="1" dirty="0" err="1" smtClean="0">
                <a:solidFill>
                  <a:schemeClr val="bg1">
                    <a:lumMod val="50000"/>
                  </a:schemeClr>
                </a:solidFill>
              </a:rPr>
              <a:t>adus</a:t>
            </a:r>
            <a:r>
              <a:rPr lang="en-US" i="1" dirty="0" smtClean="0">
                <a:solidFill>
                  <a:schemeClr val="bg1">
                    <a:lumMod val="50000"/>
                  </a:schemeClr>
                </a:solidFill>
              </a:rPr>
              <a:t>, un </a:t>
            </a:r>
            <a:r>
              <a:rPr lang="en-US" i="1" dirty="0" err="1" smtClean="0">
                <a:solidFill>
                  <a:schemeClr val="bg1">
                    <a:lumMod val="50000"/>
                  </a:schemeClr>
                </a:solidFill>
              </a:rPr>
              <a:t>omagiu</a:t>
            </a:r>
            <a:r>
              <a:rPr lang="en-US" i="1" dirty="0" smtClean="0">
                <a:solidFill>
                  <a:schemeClr val="bg1">
                    <a:lumMod val="50000"/>
                  </a:schemeClr>
                </a:solidFill>
              </a:rPr>
              <a:t> </a:t>
            </a:r>
            <a:r>
              <a:rPr lang="en-US" i="1" dirty="0" err="1" smtClean="0">
                <a:solidFill>
                  <a:schemeClr val="bg1">
                    <a:lumMod val="50000"/>
                  </a:schemeClr>
                </a:solidFill>
              </a:rPr>
              <a:t>celor</a:t>
            </a:r>
            <a:r>
              <a:rPr lang="en-US" i="1" dirty="0" smtClean="0">
                <a:solidFill>
                  <a:schemeClr val="bg1">
                    <a:lumMod val="50000"/>
                  </a:schemeClr>
                </a:solidFill>
              </a:rPr>
              <a:t> care au </a:t>
            </a:r>
            <a:r>
              <a:rPr lang="en-US" i="1" dirty="0" err="1" smtClean="0">
                <a:solidFill>
                  <a:schemeClr val="bg1">
                    <a:lumMod val="50000"/>
                  </a:schemeClr>
                </a:solidFill>
              </a:rPr>
              <a:t>definit</a:t>
            </a:r>
            <a:r>
              <a:rPr lang="en-US" i="1" dirty="0" smtClean="0">
                <a:solidFill>
                  <a:schemeClr val="bg1">
                    <a:lumMod val="50000"/>
                  </a:schemeClr>
                </a:solidFill>
              </a:rPr>
              <a:t> </a:t>
            </a:r>
            <a:r>
              <a:rPr lang="en-US" i="1" dirty="0" err="1" smtClean="0">
                <a:solidFill>
                  <a:schemeClr val="bg1">
                    <a:lumMod val="50000"/>
                  </a:schemeClr>
                </a:solidFill>
              </a:rPr>
              <a:t>modernitatea</a:t>
            </a:r>
            <a:r>
              <a:rPr lang="en-US" i="1" dirty="0" smtClean="0">
                <a:solidFill>
                  <a:schemeClr val="bg1">
                    <a:lumMod val="50000"/>
                  </a:schemeClr>
                </a:solidFill>
              </a:rPr>
              <a:t> </a:t>
            </a:r>
            <a:r>
              <a:rPr lang="en-US" i="1" dirty="0" err="1" smtClean="0">
                <a:solidFill>
                  <a:schemeClr val="bg1">
                    <a:lumMod val="50000"/>
                  </a:schemeClr>
                </a:solidFill>
              </a:rPr>
              <a:t>acestui</a:t>
            </a:r>
            <a:r>
              <a:rPr lang="en-US" i="1" dirty="0" smtClean="0">
                <a:solidFill>
                  <a:schemeClr val="bg1">
                    <a:lumMod val="50000"/>
                  </a:schemeClr>
                </a:solidFill>
              </a:rPr>
              <a:t> </a:t>
            </a:r>
            <a:r>
              <a:rPr lang="en-US" i="1" dirty="0" err="1" smtClean="0">
                <a:solidFill>
                  <a:schemeClr val="bg1">
                    <a:lumMod val="50000"/>
                  </a:schemeClr>
                </a:solidFill>
              </a:rPr>
              <a:t>popor</a:t>
            </a:r>
            <a:r>
              <a:rPr lang="en-US" i="1" dirty="0" smtClean="0">
                <a:solidFill>
                  <a:schemeClr val="bg1">
                    <a:lumMod val="50000"/>
                  </a:schemeClr>
                </a:solidFill>
              </a:rPr>
              <a:t>, </a:t>
            </a:r>
            <a:endParaRPr lang="en-US" i="1" dirty="0">
              <a:solidFill>
                <a:schemeClr val="bg1">
                  <a:lumMod val="50000"/>
                </a:schemeClr>
              </a:solidFill>
            </a:endParaRPr>
          </a:p>
        </p:txBody>
      </p:sp>
      <p:pic>
        <p:nvPicPr>
          <p:cNvPr id="10" name="Picture 9" descr="Fotografia postată de Laurențiu Dan Leoreanu."/>
          <p:cNvPicPr/>
          <p:nvPr/>
        </p:nvPicPr>
        <p:blipFill>
          <a:blip r:embed="rId2" cstate="print"/>
          <a:srcRect/>
          <a:stretch>
            <a:fillRect/>
          </a:stretch>
        </p:blipFill>
        <p:spPr bwMode="auto">
          <a:xfrm>
            <a:off x="5095874" y="457200"/>
            <a:ext cx="3667126" cy="498157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458200" cy="3810000"/>
          </a:xfrm>
        </p:spPr>
        <p:txBody>
          <a:bodyPr>
            <a:normAutofit/>
          </a:bodyPr>
          <a:lstStyle/>
          <a:p>
            <a:pPr algn="just">
              <a:buNone/>
            </a:pPr>
            <a:endParaRPr lang="en-US" sz="1800" dirty="0" smtClean="0">
              <a:solidFill>
                <a:schemeClr val="bg1">
                  <a:lumMod val="50000"/>
                </a:schemeClr>
              </a:solidFill>
            </a:endParaRPr>
          </a:p>
          <a:p>
            <a:pPr algn="just">
              <a:buNone/>
            </a:pPr>
            <a:r>
              <a:rPr lang="ro-RO" sz="1800" dirty="0" smtClean="0">
                <a:solidFill>
                  <a:schemeClr val="bg1">
                    <a:lumMod val="50000"/>
                  </a:schemeClr>
                </a:solidFill>
              </a:rPr>
              <a:t>Am continuat să sprijin nemțenii prin participarea la evenimente sau inițiative locale dedicate lor.</a:t>
            </a:r>
          </a:p>
          <a:p>
            <a:pPr algn="just"/>
            <a:r>
              <a:rPr lang="ro-RO" sz="1800" dirty="0" smtClean="0">
                <a:solidFill>
                  <a:schemeClr val="bg1">
                    <a:lumMod val="50000"/>
                  </a:schemeClr>
                </a:solidFill>
              </a:rPr>
              <a:t>De pildă, u</a:t>
            </a:r>
            <a:r>
              <a:rPr lang="en-GB" sz="1800" dirty="0" err="1" smtClean="0">
                <a:solidFill>
                  <a:schemeClr val="bg1">
                    <a:lumMod val="50000"/>
                  </a:schemeClr>
                </a:solidFill>
              </a:rPr>
              <a:t>nul</a:t>
            </a:r>
            <a:r>
              <a:rPr lang="en-GB" sz="1800" dirty="0" smtClean="0">
                <a:solidFill>
                  <a:schemeClr val="bg1">
                    <a:lumMod val="50000"/>
                  </a:schemeClr>
                </a:solidFill>
              </a:rPr>
              <a:t> </a:t>
            </a:r>
            <a:r>
              <a:rPr lang="en-GB" sz="1800" dirty="0" err="1">
                <a:solidFill>
                  <a:schemeClr val="bg1">
                    <a:lumMod val="50000"/>
                  </a:schemeClr>
                </a:solidFill>
              </a:rPr>
              <a:t>dintre</a:t>
            </a:r>
            <a:r>
              <a:rPr lang="en-GB" sz="1800" dirty="0">
                <a:solidFill>
                  <a:schemeClr val="bg1">
                    <a:lumMod val="50000"/>
                  </a:schemeClr>
                </a:solidFill>
              </a:rPr>
              <a:t> </a:t>
            </a:r>
            <a:r>
              <a:rPr lang="en-GB" sz="1800" dirty="0" err="1">
                <a:solidFill>
                  <a:schemeClr val="bg1">
                    <a:lumMod val="50000"/>
                  </a:schemeClr>
                </a:solidFill>
              </a:rPr>
              <a:t>evenimentele</a:t>
            </a:r>
            <a:r>
              <a:rPr lang="en-GB" sz="1800" dirty="0">
                <a:solidFill>
                  <a:schemeClr val="bg1">
                    <a:lumMod val="50000"/>
                  </a:schemeClr>
                </a:solidFill>
              </a:rPr>
              <a:t> </a:t>
            </a:r>
            <a:r>
              <a:rPr lang="en-GB" sz="1800" dirty="0" err="1">
                <a:solidFill>
                  <a:schemeClr val="bg1">
                    <a:lumMod val="50000"/>
                  </a:schemeClr>
                </a:solidFill>
              </a:rPr>
              <a:t>iniţiate</a:t>
            </a:r>
            <a:r>
              <a:rPr lang="en-GB" sz="1800" dirty="0">
                <a:solidFill>
                  <a:schemeClr val="bg1">
                    <a:lumMod val="50000"/>
                  </a:schemeClr>
                </a:solidFill>
              </a:rPr>
              <a:t> de mine, din </a:t>
            </a:r>
            <a:r>
              <a:rPr lang="en-GB" sz="1800" dirty="0" err="1">
                <a:solidFill>
                  <a:schemeClr val="bg1">
                    <a:lumMod val="50000"/>
                  </a:schemeClr>
                </a:solidFill>
              </a:rPr>
              <a:t>postura</a:t>
            </a:r>
            <a:r>
              <a:rPr lang="en-GB" sz="1800" dirty="0">
                <a:solidFill>
                  <a:schemeClr val="bg1">
                    <a:lumMod val="50000"/>
                  </a:schemeClr>
                </a:solidFill>
              </a:rPr>
              <a:t> de </a:t>
            </a:r>
            <a:r>
              <a:rPr lang="en-GB" sz="1800" dirty="0" err="1">
                <a:solidFill>
                  <a:schemeClr val="bg1">
                    <a:lumMod val="50000"/>
                  </a:schemeClr>
                </a:solidFill>
              </a:rPr>
              <a:t>Primar</a:t>
            </a:r>
            <a:r>
              <a:rPr lang="en-GB" sz="1800" dirty="0">
                <a:solidFill>
                  <a:schemeClr val="bg1">
                    <a:lumMod val="50000"/>
                  </a:schemeClr>
                </a:solidFill>
              </a:rPr>
              <a:t> al </a:t>
            </a:r>
            <a:r>
              <a:rPr lang="en-GB" sz="1800" dirty="0" err="1">
                <a:solidFill>
                  <a:schemeClr val="bg1">
                    <a:lumMod val="50000"/>
                  </a:schemeClr>
                </a:solidFill>
              </a:rPr>
              <a:t>municipiului</a:t>
            </a:r>
            <a:r>
              <a:rPr lang="en-GB" sz="1800" dirty="0">
                <a:solidFill>
                  <a:schemeClr val="bg1">
                    <a:lumMod val="50000"/>
                  </a:schemeClr>
                </a:solidFill>
              </a:rPr>
              <a:t> Roman, a </a:t>
            </a:r>
            <a:r>
              <a:rPr lang="en-GB" sz="1800" dirty="0" err="1">
                <a:solidFill>
                  <a:schemeClr val="bg1">
                    <a:lumMod val="50000"/>
                  </a:schemeClr>
                </a:solidFill>
              </a:rPr>
              <a:t>fost</a:t>
            </a:r>
            <a:r>
              <a:rPr lang="en-GB" sz="1800" dirty="0">
                <a:solidFill>
                  <a:schemeClr val="bg1">
                    <a:lumMod val="50000"/>
                  </a:schemeClr>
                </a:solidFill>
              </a:rPr>
              <a:t> </a:t>
            </a:r>
            <a:r>
              <a:rPr lang="en-GB" sz="1800" dirty="0" err="1">
                <a:solidFill>
                  <a:schemeClr val="bg1">
                    <a:lumMod val="50000"/>
                  </a:schemeClr>
                </a:solidFill>
              </a:rPr>
              <a:t>acela</a:t>
            </a:r>
            <a:r>
              <a:rPr lang="en-GB" sz="1800" dirty="0">
                <a:solidFill>
                  <a:schemeClr val="bg1">
                    <a:lumMod val="50000"/>
                  </a:schemeClr>
                </a:solidFill>
              </a:rPr>
              <a:t> al </a:t>
            </a:r>
            <a:r>
              <a:rPr lang="en-GB" sz="1800" dirty="0" err="1">
                <a:solidFill>
                  <a:schemeClr val="bg1">
                    <a:lumMod val="50000"/>
                  </a:schemeClr>
                </a:solidFill>
              </a:rPr>
              <a:t>întâlnirii</a:t>
            </a:r>
            <a:r>
              <a:rPr lang="en-GB" sz="1800" dirty="0">
                <a:solidFill>
                  <a:schemeClr val="bg1">
                    <a:lumMod val="50000"/>
                  </a:schemeClr>
                </a:solidFill>
              </a:rPr>
              <a:t> cu </a:t>
            </a:r>
            <a:r>
              <a:rPr lang="en-GB" sz="1800" dirty="0" err="1">
                <a:solidFill>
                  <a:schemeClr val="bg1">
                    <a:lumMod val="50000"/>
                  </a:schemeClr>
                </a:solidFill>
              </a:rPr>
              <a:t>reprezentanţii</a:t>
            </a:r>
            <a:r>
              <a:rPr lang="en-GB" sz="1800" dirty="0">
                <a:solidFill>
                  <a:schemeClr val="bg1">
                    <a:lumMod val="50000"/>
                  </a:schemeClr>
                </a:solidFill>
              </a:rPr>
              <a:t> </a:t>
            </a:r>
            <a:r>
              <a:rPr lang="en-GB" sz="1800" dirty="0" err="1">
                <a:solidFill>
                  <a:schemeClr val="bg1">
                    <a:lumMod val="50000"/>
                  </a:schemeClr>
                </a:solidFill>
              </a:rPr>
              <a:t>diasporei</a:t>
            </a:r>
            <a:r>
              <a:rPr lang="en-GB" sz="1800" dirty="0">
                <a:solidFill>
                  <a:schemeClr val="bg1">
                    <a:lumMod val="50000"/>
                  </a:schemeClr>
                </a:solidFill>
              </a:rPr>
              <a:t>, cu </a:t>
            </a:r>
            <a:r>
              <a:rPr lang="en-GB" sz="1800" dirty="0" err="1">
                <a:solidFill>
                  <a:schemeClr val="bg1">
                    <a:lumMod val="50000"/>
                  </a:schemeClr>
                </a:solidFill>
              </a:rPr>
              <a:t>romaşcanii</a:t>
            </a:r>
            <a:r>
              <a:rPr lang="en-GB" sz="1800" dirty="0">
                <a:solidFill>
                  <a:schemeClr val="bg1">
                    <a:lumMod val="50000"/>
                  </a:schemeClr>
                </a:solidFill>
              </a:rPr>
              <a:t> de </a:t>
            </a:r>
            <a:r>
              <a:rPr lang="en-GB" sz="1800" dirty="0" err="1">
                <a:solidFill>
                  <a:schemeClr val="bg1">
                    <a:lumMod val="50000"/>
                  </a:schemeClr>
                </a:solidFill>
              </a:rPr>
              <a:t>pretutindeni</a:t>
            </a:r>
            <a:r>
              <a:rPr lang="en-GB" sz="1800" dirty="0">
                <a:solidFill>
                  <a:schemeClr val="bg1">
                    <a:lumMod val="50000"/>
                  </a:schemeClr>
                </a:solidFill>
              </a:rPr>
              <a:t>, moment </a:t>
            </a:r>
            <a:r>
              <a:rPr lang="en-GB" sz="1800" dirty="0" err="1">
                <a:solidFill>
                  <a:schemeClr val="bg1">
                    <a:lumMod val="50000"/>
                  </a:schemeClr>
                </a:solidFill>
              </a:rPr>
              <a:t>în</a:t>
            </a:r>
            <a:r>
              <a:rPr lang="en-GB" sz="1800" dirty="0">
                <a:solidFill>
                  <a:schemeClr val="bg1">
                    <a:lumMod val="50000"/>
                  </a:schemeClr>
                </a:solidFill>
              </a:rPr>
              <a:t> care </a:t>
            </a:r>
            <a:r>
              <a:rPr lang="en-GB" sz="1800" dirty="0" err="1">
                <a:solidFill>
                  <a:schemeClr val="bg1">
                    <a:lumMod val="50000"/>
                  </a:schemeClr>
                </a:solidFill>
              </a:rPr>
              <a:t>putem</a:t>
            </a:r>
            <a:r>
              <a:rPr lang="en-GB" sz="1800" dirty="0">
                <a:solidFill>
                  <a:schemeClr val="bg1">
                    <a:lumMod val="50000"/>
                  </a:schemeClr>
                </a:solidFill>
              </a:rPr>
              <a:t> </a:t>
            </a:r>
            <a:r>
              <a:rPr lang="en-GB" sz="1800" dirty="0" err="1">
                <a:solidFill>
                  <a:schemeClr val="bg1">
                    <a:lumMod val="50000"/>
                  </a:schemeClr>
                </a:solidFill>
              </a:rPr>
              <a:t>simţi</a:t>
            </a:r>
            <a:r>
              <a:rPr lang="en-GB" sz="1800" dirty="0">
                <a:solidFill>
                  <a:schemeClr val="bg1">
                    <a:lumMod val="50000"/>
                  </a:schemeClr>
                </a:solidFill>
              </a:rPr>
              <a:t> </a:t>
            </a:r>
            <a:r>
              <a:rPr lang="en-GB" sz="1800" dirty="0" err="1">
                <a:solidFill>
                  <a:schemeClr val="bg1">
                    <a:lumMod val="50000"/>
                  </a:schemeClr>
                </a:solidFill>
              </a:rPr>
              <a:t>dorinţele</a:t>
            </a:r>
            <a:r>
              <a:rPr lang="en-GB" sz="1800" dirty="0">
                <a:solidFill>
                  <a:schemeClr val="bg1">
                    <a:lumMod val="50000"/>
                  </a:schemeClr>
                </a:solidFill>
              </a:rPr>
              <a:t> </a:t>
            </a:r>
            <a:r>
              <a:rPr lang="en-GB" sz="1800" dirty="0" err="1">
                <a:solidFill>
                  <a:schemeClr val="bg1">
                    <a:lumMod val="50000"/>
                  </a:schemeClr>
                </a:solidFill>
              </a:rPr>
              <a:t>lor</a:t>
            </a:r>
            <a:r>
              <a:rPr lang="en-GB" sz="1800" dirty="0">
                <a:solidFill>
                  <a:schemeClr val="bg1">
                    <a:lumMod val="50000"/>
                  </a:schemeClr>
                </a:solidFill>
              </a:rPr>
              <a:t>, </a:t>
            </a:r>
            <a:r>
              <a:rPr lang="en-GB" sz="1800" dirty="0" err="1">
                <a:solidFill>
                  <a:schemeClr val="bg1">
                    <a:lumMod val="50000"/>
                  </a:schemeClr>
                </a:solidFill>
              </a:rPr>
              <a:t>precum</a:t>
            </a:r>
            <a:r>
              <a:rPr lang="en-GB" sz="1800" dirty="0">
                <a:solidFill>
                  <a:schemeClr val="bg1">
                    <a:lumMod val="50000"/>
                  </a:schemeClr>
                </a:solidFill>
              </a:rPr>
              <a:t> </a:t>
            </a:r>
            <a:r>
              <a:rPr lang="en-GB" sz="1800" dirty="0" err="1">
                <a:solidFill>
                  <a:schemeClr val="bg1">
                    <a:lumMod val="50000"/>
                  </a:schemeClr>
                </a:solidFill>
              </a:rPr>
              <a:t>învăţa</a:t>
            </a:r>
            <a:r>
              <a:rPr lang="en-GB" sz="1800" dirty="0">
                <a:solidFill>
                  <a:schemeClr val="bg1">
                    <a:lumMod val="50000"/>
                  </a:schemeClr>
                </a:solidFill>
              </a:rPr>
              <a:t> din </a:t>
            </a:r>
            <a:r>
              <a:rPr lang="en-GB" sz="1800" dirty="0" err="1">
                <a:solidFill>
                  <a:schemeClr val="bg1">
                    <a:lumMod val="50000"/>
                  </a:schemeClr>
                </a:solidFill>
              </a:rPr>
              <a:t>experienţa</a:t>
            </a:r>
            <a:r>
              <a:rPr lang="en-GB" sz="1800" dirty="0">
                <a:solidFill>
                  <a:schemeClr val="bg1">
                    <a:lumMod val="50000"/>
                  </a:schemeClr>
                </a:solidFill>
              </a:rPr>
              <a:t> din </a:t>
            </a:r>
            <a:r>
              <a:rPr lang="en-GB" sz="1800" dirty="0" err="1">
                <a:solidFill>
                  <a:schemeClr val="bg1">
                    <a:lumMod val="50000"/>
                  </a:schemeClr>
                </a:solidFill>
              </a:rPr>
              <a:t>ţările</a:t>
            </a:r>
            <a:r>
              <a:rPr lang="en-GB" sz="1800" dirty="0">
                <a:solidFill>
                  <a:schemeClr val="bg1">
                    <a:lumMod val="50000"/>
                  </a:schemeClr>
                </a:solidFill>
              </a:rPr>
              <a:t> de </a:t>
            </a:r>
            <a:r>
              <a:rPr lang="en-GB" sz="1800" dirty="0" err="1">
                <a:solidFill>
                  <a:schemeClr val="bg1">
                    <a:lumMod val="50000"/>
                  </a:schemeClr>
                </a:solidFill>
              </a:rPr>
              <a:t>adopţie</a:t>
            </a:r>
            <a:r>
              <a:rPr lang="en-GB" sz="1800" dirty="0">
                <a:solidFill>
                  <a:schemeClr val="bg1">
                    <a:lumMod val="50000"/>
                  </a:schemeClr>
                </a:solidFill>
              </a:rPr>
              <a:t>.</a:t>
            </a:r>
            <a:endParaRPr lang="en-US" sz="1800" dirty="0">
              <a:solidFill>
                <a:schemeClr val="bg1">
                  <a:lumMod val="50000"/>
                </a:schemeClr>
              </a:solidFill>
            </a:endParaRPr>
          </a:p>
          <a:p>
            <a:pPr algn="just"/>
            <a:r>
              <a:rPr lang="en-GB" sz="1800" dirty="0" err="1">
                <a:solidFill>
                  <a:schemeClr val="bg1">
                    <a:lumMod val="50000"/>
                  </a:schemeClr>
                </a:solidFill>
              </a:rPr>
              <a:t>Anul</a:t>
            </a:r>
            <a:r>
              <a:rPr lang="en-GB" sz="1800" dirty="0">
                <a:solidFill>
                  <a:schemeClr val="bg1">
                    <a:lumMod val="50000"/>
                  </a:schemeClr>
                </a:solidFill>
              </a:rPr>
              <a:t> </a:t>
            </a:r>
            <a:r>
              <a:rPr lang="en-GB" sz="1800" dirty="0" err="1">
                <a:solidFill>
                  <a:schemeClr val="bg1">
                    <a:lumMod val="50000"/>
                  </a:schemeClr>
                </a:solidFill>
              </a:rPr>
              <a:t>acesta</a:t>
            </a:r>
            <a:r>
              <a:rPr lang="en-GB" sz="1800" dirty="0">
                <a:solidFill>
                  <a:schemeClr val="bg1">
                    <a:lumMod val="50000"/>
                  </a:schemeClr>
                </a:solidFill>
              </a:rPr>
              <a:t>, </a:t>
            </a:r>
            <a:r>
              <a:rPr lang="en-GB" sz="1800" dirty="0" err="1">
                <a:solidFill>
                  <a:schemeClr val="bg1">
                    <a:lumMod val="50000"/>
                  </a:schemeClr>
                </a:solidFill>
              </a:rPr>
              <a:t>alături</a:t>
            </a:r>
            <a:r>
              <a:rPr lang="en-GB" sz="1800" dirty="0">
                <a:solidFill>
                  <a:schemeClr val="bg1">
                    <a:lumMod val="50000"/>
                  </a:schemeClr>
                </a:solidFill>
              </a:rPr>
              <a:t> de </a:t>
            </a:r>
            <a:r>
              <a:rPr lang="en-GB" sz="1800" dirty="0" err="1">
                <a:solidFill>
                  <a:schemeClr val="bg1">
                    <a:lumMod val="50000"/>
                  </a:schemeClr>
                </a:solidFill>
              </a:rPr>
              <a:t>Primarul</a:t>
            </a:r>
            <a:r>
              <a:rPr lang="en-GB" sz="1800" dirty="0">
                <a:solidFill>
                  <a:schemeClr val="bg1">
                    <a:lumMod val="50000"/>
                  </a:schemeClr>
                </a:solidFill>
              </a:rPr>
              <a:t> Lucian </a:t>
            </a:r>
            <a:r>
              <a:rPr lang="en-GB" sz="1800" dirty="0" err="1">
                <a:solidFill>
                  <a:schemeClr val="bg1">
                    <a:lumMod val="50000"/>
                  </a:schemeClr>
                </a:solidFill>
              </a:rPr>
              <a:t>Micu</a:t>
            </a:r>
            <a:r>
              <a:rPr lang="en-GB" sz="1800" dirty="0">
                <a:solidFill>
                  <a:schemeClr val="bg1">
                    <a:lumMod val="50000"/>
                  </a:schemeClr>
                </a:solidFill>
              </a:rPr>
              <a:t>, </a:t>
            </a:r>
            <a:r>
              <a:rPr lang="en-GB" sz="1800" dirty="0" err="1">
                <a:solidFill>
                  <a:schemeClr val="bg1">
                    <a:lumMod val="50000"/>
                  </a:schemeClr>
                </a:solidFill>
              </a:rPr>
              <a:t>precum</a:t>
            </a:r>
            <a:r>
              <a:rPr lang="en-GB" sz="1800" dirty="0">
                <a:solidFill>
                  <a:schemeClr val="bg1">
                    <a:lumMod val="50000"/>
                  </a:schemeClr>
                </a:solidFill>
              </a:rPr>
              <a:t> </a:t>
            </a:r>
            <a:r>
              <a:rPr lang="en-GB" sz="1800" dirty="0" err="1">
                <a:solidFill>
                  <a:schemeClr val="bg1">
                    <a:lumMod val="50000"/>
                  </a:schemeClr>
                </a:solidFill>
              </a:rPr>
              <a:t>şi</a:t>
            </a:r>
            <a:r>
              <a:rPr lang="en-GB" sz="1800" dirty="0">
                <a:solidFill>
                  <a:schemeClr val="bg1">
                    <a:lumMod val="50000"/>
                  </a:schemeClr>
                </a:solidFill>
              </a:rPr>
              <a:t> de </a:t>
            </a:r>
            <a:r>
              <a:rPr lang="en-GB" sz="1800" dirty="0" err="1">
                <a:solidFill>
                  <a:schemeClr val="bg1">
                    <a:lumMod val="50000"/>
                  </a:schemeClr>
                </a:solidFill>
              </a:rPr>
              <a:t>senatorul</a:t>
            </a:r>
            <a:r>
              <a:rPr lang="en-GB" sz="1800" dirty="0">
                <a:solidFill>
                  <a:schemeClr val="bg1">
                    <a:lumMod val="50000"/>
                  </a:schemeClr>
                </a:solidFill>
              </a:rPr>
              <a:t> PNL </a:t>
            </a:r>
            <a:r>
              <a:rPr lang="en-GB" sz="1800" dirty="0" err="1">
                <a:solidFill>
                  <a:schemeClr val="bg1">
                    <a:lumMod val="50000"/>
                  </a:schemeClr>
                </a:solidFill>
              </a:rPr>
              <a:t>Viorel</a:t>
            </a:r>
            <a:r>
              <a:rPr lang="en-GB" sz="1800" dirty="0">
                <a:solidFill>
                  <a:schemeClr val="bg1">
                    <a:lumMod val="50000"/>
                  </a:schemeClr>
                </a:solidFill>
              </a:rPr>
              <a:t> </a:t>
            </a:r>
            <a:r>
              <a:rPr lang="en-GB" sz="1800" dirty="0" err="1">
                <a:solidFill>
                  <a:schemeClr val="bg1">
                    <a:lumMod val="50000"/>
                  </a:schemeClr>
                </a:solidFill>
              </a:rPr>
              <a:t>Badea</a:t>
            </a:r>
            <a:r>
              <a:rPr lang="en-GB" sz="1800" dirty="0">
                <a:solidFill>
                  <a:schemeClr val="bg1">
                    <a:lumMod val="50000"/>
                  </a:schemeClr>
                </a:solidFill>
              </a:rPr>
              <a:t> - din </a:t>
            </a:r>
            <a:r>
              <a:rPr lang="en-GB" sz="1800" dirty="0" err="1">
                <a:solidFill>
                  <a:schemeClr val="bg1">
                    <a:lumMod val="50000"/>
                  </a:schemeClr>
                </a:solidFill>
              </a:rPr>
              <a:t>partea</a:t>
            </a:r>
            <a:r>
              <a:rPr lang="en-GB" sz="1800" dirty="0">
                <a:solidFill>
                  <a:schemeClr val="bg1">
                    <a:lumMod val="50000"/>
                  </a:schemeClr>
                </a:solidFill>
              </a:rPr>
              <a:t> </a:t>
            </a:r>
            <a:r>
              <a:rPr lang="en-GB" sz="1800" dirty="0" err="1">
                <a:solidFill>
                  <a:schemeClr val="bg1">
                    <a:lumMod val="50000"/>
                  </a:schemeClr>
                </a:solidFill>
              </a:rPr>
              <a:t>diasporei</a:t>
            </a:r>
            <a:r>
              <a:rPr lang="en-GB" sz="1800" dirty="0">
                <a:solidFill>
                  <a:schemeClr val="bg1">
                    <a:lumMod val="50000"/>
                  </a:schemeClr>
                </a:solidFill>
              </a:rPr>
              <a:t> </a:t>
            </a:r>
            <a:r>
              <a:rPr lang="en-GB" sz="1800" dirty="0" err="1">
                <a:solidFill>
                  <a:schemeClr val="bg1">
                    <a:lumMod val="50000"/>
                  </a:schemeClr>
                </a:solidFill>
              </a:rPr>
              <a:t>şi</a:t>
            </a:r>
            <a:r>
              <a:rPr lang="en-GB" sz="1800" dirty="0">
                <a:solidFill>
                  <a:schemeClr val="bg1">
                    <a:lumMod val="50000"/>
                  </a:schemeClr>
                </a:solidFill>
              </a:rPr>
              <a:t> </a:t>
            </a:r>
            <a:r>
              <a:rPr lang="en-GB" sz="1800" dirty="0" err="1">
                <a:solidFill>
                  <a:schemeClr val="bg1">
                    <a:lumMod val="50000"/>
                  </a:schemeClr>
                </a:solidFill>
              </a:rPr>
              <a:t>Mirabela</a:t>
            </a:r>
            <a:r>
              <a:rPr lang="en-GB" sz="1800" dirty="0">
                <a:solidFill>
                  <a:schemeClr val="bg1">
                    <a:lumMod val="50000"/>
                  </a:schemeClr>
                </a:solidFill>
              </a:rPr>
              <a:t> </a:t>
            </a:r>
            <a:r>
              <a:rPr lang="en-GB" sz="1800" dirty="0" err="1">
                <a:solidFill>
                  <a:schemeClr val="bg1">
                    <a:lumMod val="50000"/>
                  </a:schemeClr>
                </a:solidFill>
              </a:rPr>
              <a:t>Miron</a:t>
            </a:r>
            <a:r>
              <a:rPr lang="en-GB" sz="1800" dirty="0">
                <a:solidFill>
                  <a:schemeClr val="bg1">
                    <a:lumMod val="50000"/>
                  </a:schemeClr>
                </a:solidFill>
              </a:rPr>
              <a:t> – </a:t>
            </a:r>
            <a:r>
              <a:rPr lang="en-GB" sz="1800" dirty="0" err="1">
                <a:solidFill>
                  <a:schemeClr val="bg1">
                    <a:lumMod val="50000"/>
                  </a:schemeClr>
                </a:solidFill>
              </a:rPr>
              <a:t>reprezentant</a:t>
            </a:r>
            <a:r>
              <a:rPr lang="en-GB" sz="1800" dirty="0">
                <a:solidFill>
                  <a:schemeClr val="bg1">
                    <a:lumMod val="50000"/>
                  </a:schemeClr>
                </a:solidFill>
              </a:rPr>
              <a:t> </a:t>
            </a:r>
            <a:r>
              <a:rPr lang="en-GB" sz="1800" dirty="0" err="1">
                <a:solidFill>
                  <a:schemeClr val="bg1">
                    <a:lumMod val="50000"/>
                  </a:schemeClr>
                </a:solidFill>
              </a:rPr>
              <a:t>RePatriot</a:t>
            </a:r>
            <a:r>
              <a:rPr lang="en-GB" sz="1800" dirty="0">
                <a:solidFill>
                  <a:schemeClr val="bg1">
                    <a:lumMod val="50000"/>
                  </a:schemeClr>
                </a:solidFill>
              </a:rPr>
              <a:t>, am </a:t>
            </a:r>
            <a:r>
              <a:rPr lang="en-GB" sz="1800" dirty="0" err="1">
                <a:solidFill>
                  <a:schemeClr val="bg1">
                    <a:lumMod val="50000"/>
                  </a:schemeClr>
                </a:solidFill>
              </a:rPr>
              <a:t>intrat</a:t>
            </a:r>
            <a:r>
              <a:rPr lang="en-GB" sz="1800" dirty="0">
                <a:solidFill>
                  <a:schemeClr val="bg1">
                    <a:lumMod val="50000"/>
                  </a:schemeClr>
                </a:solidFill>
              </a:rPr>
              <a:t> din </a:t>
            </a:r>
            <a:r>
              <a:rPr lang="en-GB" sz="1800" dirty="0" err="1">
                <a:solidFill>
                  <a:schemeClr val="bg1">
                    <a:lumMod val="50000"/>
                  </a:schemeClr>
                </a:solidFill>
              </a:rPr>
              <a:t>nou</a:t>
            </a:r>
            <a:r>
              <a:rPr lang="en-GB" sz="1800" dirty="0">
                <a:solidFill>
                  <a:schemeClr val="bg1">
                    <a:lumMod val="50000"/>
                  </a:schemeClr>
                </a:solidFill>
              </a:rPr>
              <a:t> </a:t>
            </a:r>
            <a:r>
              <a:rPr lang="en-GB" sz="1800" dirty="0" err="1">
                <a:solidFill>
                  <a:schemeClr val="bg1">
                    <a:lumMod val="50000"/>
                  </a:schemeClr>
                </a:solidFill>
              </a:rPr>
              <a:t>în</a:t>
            </a:r>
            <a:r>
              <a:rPr lang="en-GB" sz="1800" dirty="0">
                <a:solidFill>
                  <a:schemeClr val="bg1">
                    <a:lumMod val="50000"/>
                  </a:schemeClr>
                </a:solidFill>
              </a:rPr>
              <a:t> contact cu </a:t>
            </a:r>
            <a:r>
              <a:rPr lang="en-GB" sz="1800" dirty="0" err="1">
                <a:solidFill>
                  <a:schemeClr val="bg1">
                    <a:lumMod val="50000"/>
                  </a:schemeClr>
                </a:solidFill>
              </a:rPr>
              <a:t>românii</a:t>
            </a:r>
            <a:r>
              <a:rPr lang="en-GB" sz="1800" dirty="0">
                <a:solidFill>
                  <a:schemeClr val="bg1">
                    <a:lumMod val="50000"/>
                  </a:schemeClr>
                </a:solidFill>
              </a:rPr>
              <a:t> care </a:t>
            </a:r>
            <a:r>
              <a:rPr lang="en-GB" sz="1800" dirty="0" err="1">
                <a:solidFill>
                  <a:schemeClr val="bg1">
                    <a:lumMod val="50000"/>
                  </a:schemeClr>
                </a:solidFill>
              </a:rPr>
              <a:t>muncesc</a:t>
            </a:r>
            <a:r>
              <a:rPr lang="en-GB" sz="1800" dirty="0">
                <a:solidFill>
                  <a:schemeClr val="bg1">
                    <a:lumMod val="50000"/>
                  </a:schemeClr>
                </a:solidFill>
              </a:rPr>
              <a:t> </a:t>
            </a:r>
            <a:r>
              <a:rPr lang="en-GB" sz="1800" dirty="0" err="1">
                <a:solidFill>
                  <a:schemeClr val="bg1">
                    <a:lumMod val="50000"/>
                  </a:schemeClr>
                </a:solidFill>
              </a:rPr>
              <a:t>peste</a:t>
            </a:r>
            <a:r>
              <a:rPr lang="en-GB" sz="1800" dirty="0">
                <a:solidFill>
                  <a:schemeClr val="bg1">
                    <a:lumMod val="50000"/>
                  </a:schemeClr>
                </a:solidFill>
              </a:rPr>
              <a:t> </a:t>
            </a:r>
            <a:r>
              <a:rPr lang="en-GB" sz="1800" dirty="0" err="1">
                <a:solidFill>
                  <a:schemeClr val="bg1">
                    <a:lumMod val="50000"/>
                  </a:schemeClr>
                </a:solidFill>
              </a:rPr>
              <a:t>hotare</a:t>
            </a:r>
            <a:r>
              <a:rPr lang="en-GB" sz="1800" dirty="0">
                <a:solidFill>
                  <a:schemeClr val="bg1">
                    <a:lumMod val="50000"/>
                  </a:schemeClr>
                </a:solidFill>
              </a:rPr>
              <a:t>, </a:t>
            </a:r>
            <a:r>
              <a:rPr lang="en-GB" sz="1800" dirty="0" err="1">
                <a:solidFill>
                  <a:schemeClr val="bg1">
                    <a:lumMod val="50000"/>
                  </a:schemeClr>
                </a:solidFill>
              </a:rPr>
              <a:t>măcinaţi</a:t>
            </a:r>
            <a:r>
              <a:rPr lang="en-GB" sz="1800" dirty="0">
                <a:solidFill>
                  <a:schemeClr val="bg1">
                    <a:lumMod val="50000"/>
                  </a:schemeClr>
                </a:solidFill>
              </a:rPr>
              <a:t> de </a:t>
            </a:r>
            <a:r>
              <a:rPr lang="en-GB" sz="1800" dirty="0" err="1">
                <a:solidFill>
                  <a:schemeClr val="bg1">
                    <a:lumMod val="50000"/>
                  </a:schemeClr>
                </a:solidFill>
              </a:rPr>
              <a:t>dorul</a:t>
            </a:r>
            <a:r>
              <a:rPr lang="en-GB" sz="1800" dirty="0">
                <a:solidFill>
                  <a:schemeClr val="bg1">
                    <a:lumMod val="50000"/>
                  </a:schemeClr>
                </a:solidFill>
              </a:rPr>
              <a:t> de </a:t>
            </a:r>
            <a:r>
              <a:rPr lang="en-GB" sz="1800" dirty="0" err="1">
                <a:solidFill>
                  <a:schemeClr val="bg1">
                    <a:lumMod val="50000"/>
                  </a:schemeClr>
                </a:solidFill>
              </a:rPr>
              <a:t>casă</a:t>
            </a:r>
            <a:r>
              <a:rPr lang="en-GB" sz="1800" dirty="0">
                <a:solidFill>
                  <a:schemeClr val="bg1">
                    <a:lumMod val="50000"/>
                  </a:schemeClr>
                </a:solidFill>
              </a:rPr>
              <a:t>, </a:t>
            </a:r>
            <a:r>
              <a:rPr lang="en-GB" sz="1800" dirty="0" err="1">
                <a:solidFill>
                  <a:schemeClr val="bg1">
                    <a:lumMod val="50000"/>
                  </a:schemeClr>
                </a:solidFill>
              </a:rPr>
              <a:t>dar</a:t>
            </a:r>
            <a:r>
              <a:rPr lang="en-GB" sz="1800" dirty="0">
                <a:solidFill>
                  <a:schemeClr val="bg1">
                    <a:lumMod val="50000"/>
                  </a:schemeClr>
                </a:solidFill>
              </a:rPr>
              <a:t> </a:t>
            </a:r>
            <a:r>
              <a:rPr lang="en-GB" sz="1800" dirty="0" err="1">
                <a:solidFill>
                  <a:schemeClr val="bg1">
                    <a:lumMod val="50000"/>
                  </a:schemeClr>
                </a:solidFill>
              </a:rPr>
              <a:t>aflaţi</a:t>
            </a:r>
            <a:r>
              <a:rPr lang="en-GB" sz="1800" dirty="0">
                <a:solidFill>
                  <a:schemeClr val="bg1">
                    <a:lumMod val="50000"/>
                  </a:schemeClr>
                </a:solidFill>
              </a:rPr>
              <a:t> la </a:t>
            </a:r>
            <a:r>
              <a:rPr lang="en-GB" sz="1800" dirty="0" err="1">
                <a:solidFill>
                  <a:schemeClr val="bg1">
                    <a:lumMod val="50000"/>
                  </a:schemeClr>
                </a:solidFill>
              </a:rPr>
              <a:t>graniţa</a:t>
            </a:r>
            <a:r>
              <a:rPr lang="en-GB" sz="1800" dirty="0">
                <a:solidFill>
                  <a:schemeClr val="bg1">
                    <a:lumMod val="50000"/>
                  </a:schemeClr>
                </a:solidFill>
              </a:rPr>
              <a:t> </a:t>
            </a:r>
            <a:r>
              <a:rPr lang="en-GB" sz="1800" dirty="0" err="1">
                <a:solidFill>
                  <a:schemeClr val="bg1">
                    <a:lumMod val="50000"/>
                  </a:schemeClr>
                </a:solidFill>
              </a:rPr>
              <a:t>dintre</a:t>
            </a:r>
            <a:r>
              <a:rPr lang="en-GB" sz="1800" dirty="0">
                <a:solidFill>
                  <a:schemeClr val="bg1">
                    <a:lumMod val="50000"/>
                  </a:schemeClr>
                </a:solidFill>
              </a:rPr>
              <a:t> </a:t>
            </a:r>
            <a:r>
              <a:rPr lang="en-GB" sz="1800" dirty="0" err="1">
                <a:solidFill>
                  <a:schemeClr val="bg1">
                    <a:lumMod val="50000"/>
                  </a:schemeClr>
                </a:solidFill>
              </a:rPr>
              <a:t>dorinţa</a:t>
            </a:r>
            <a:r>
              <a:rPr lang="en-GB" sz="1800" dirty="0">
                <a:solidFill>
                  <a:schemeClr val="bg1">
                    <a:lumMod val="50000"/>
                  </a:schemeClr>
                </a:solidFill>
              </a:rPr>
              <a:t> de a se </a:t>
            </a:r>
            <a:r>
              <a:rPr lang="en-GB" sz="1800" dirty="0" err="1">
                <a:solidFill>
                  <a:schemeClr val="bg1">
                    <a:lumMod val="50000"/>
                  </a:schemeClr>
                </a:solidFill>
              </a:rPr>
              <a:t>întoarce</a:t>
            </a:r>
            <a:r>
              <a:rPr lang="en-GB" sz="1800" dirty="0">
                <a:solidFill>
                  <a:schemeClr val="bg1">
                    <a:lumMod val="50000"/>
                  </a:schemeClr>
                </a:solidFill>
              </a:rPr>
              <a:t> </a:t>
            </a:r>
            <a:r>
              <a:rPr lang="en-GB" sz="1800" dirty="0" err="1">
                <a:solidFill>
                  <a:schemeClr val="bg1">
                    <a:lumMod val="50000"/>
                  </a:schemeClr>
                </a:solidFill>
              </a:rPr>
              <a:t>şi</a:t>
            </a:r>
            <a:r>
              <a:rPr lang="en-GB" sz="1800" dirty="0">
                <a:solidFill>
                  <a:schemeClr val="bg1">
                    <a:lumMod val="50000"/>
                  </a:schemeClr>
                </a:solidFill>
              </a:rPr>
              <a:t> </a:t>
            </a:r>
            <a:r>
              <a:rPr lang="en-GB" sz="1800" dirty="0" err="1">
                <a:solidFill>
                  <a:schemeClr val="bg1">
                    <a:lumMod val="50000"/>
                  </a:schemeClr>
                </a:solidFill>
              </a:rPr>
              <a:t>teama</a:t>
            </a:r>
            <a:r>
              <a:rPr lang="en-GB" sz="1800" dirty="0">
                <a:solidFill>
                  <a:schemeClr val="bg1">
                    <a:lumMod val="50000"/>
                  </a:schemeClr>
                </a:solidFill>
              </a:rPr>
              <a:t> de a </a:t>
            </a:r>
            <a:r>
              <a:rPr lang="en-GB" sz="1800" dirty="0" err="1">
                <a:solidFill>
                  <a:schemeClr val="bg1">
                    <a:lumMod val="50000"/>
                  </a:schemeClr>
                </a:solidFill>
              </a:rPr>
              <a:t>investi</a:t>
            </a:r>
            <a:r>
              <a:rPr lang="en-GB" sz="1800" dirty="0">
                <a:solidFill>
                  <a:schemeClr val="bg1">
                    <a:lumMod val="50000"/>
                  </a:schemeClr>
                </a:solidFill>
              </a:rPr>
              <a:t> </a:t>
            </a:r>
            <a:r>
              <a:rPr lang="en-GB" sz="1800" dirty="0" err="1">
                <a:solidFill>
                  <a:schemeClr val="bg1">
                    <a:lumMod val="50000"/>
                  </a:schemeClr>
                </a:solidFill>
              </a:rPr>
              <a:t>în</a:t>
            </a:r>
            <a:r>
              <a:rPr lang="en-GB" sz="1800" dirty="0">
                <a:solidFill>
                  <a:schemeClr val="bg1">
                    <a:lumMod val="50000"/>
                  </a:schemeClr>
                </a:solidFill>
              </a:rPr>
              <a:t> </a:t>
            </a:r>
            <a:r>
              <a:rPr lang="en-GB" sz="1800" dirty="0" err="1">
                <a:solidFill>
                  <a:schemeClr val="bg1">
                    <a:lumMod val="50000"/>
                  </a:schemeClr>
                </a:solidFill>
              </a:rPr>
              <a:t>România</a:t>
            </a:r>
            <a:r>
              <a:rPr lang="en-GB" sz="1800" dirty="0">
                <a:solidFill>
                  <a:schemeClr val="bg1">
                    <a:lumMod val="50000"/>
                  </a:schemeClr>
                </a:solidFill>
              </a:rPr>
              <a:t>.</a:t>
            </a:r>
            <a:endParaRPr lang="en-US" sz="1800" dirty="0">
              <a:solidFill>
                <a:schemeClr val="bg1">
                  <a:lumMod val="50000"/>
                </a:schemeClr>
              </a:solidFill>
            </a:endParaRPr>
          </a:p>
          <a:p>
            <a:pPr algn="just">
              <a:buNone/>
            </a:pPr>
            <a:endParaRPr lang="en-US" sz="1800" dirty="0">
              <a:solidFill>
                <a:schemeClr val="bg1">
                  <a:lumMod val="50000"/>
                </a:schemeClr>
              </a:solidFill>
            </a:endParaRPr>
          </a:p>
          <a:p>
            <a:pPr algn="just"/>
            <a:endParaRPr lang="en-US" sz="1800" dirty="0">
              <a:solidFill>
                <a:schemeClr val="bg1">
                  <a:lumMod val="50000"/>
                </a:schemeClr>
              </a:solidFill>
            </a:endParaRPr>
          </a:p>
        </p:txBody>
      </p:sp>
      <p:sp>
        <p:nvSpPr>
          <p:cNvPr id="6" name="TextBox 5"/>
          <p:cNvSpPr txBox="1"/>
          <p:nvPr/>
        </p:nvSpPr>
        <p:spPr>
          <a:xfrm>
            <a:off x="5924550" y="4573383"/>
            <a:ext cx="3200400" cy="923330"/>
          </a:xfrm>
          <a:prstGeom prst="rect">
            <a:avLst/>
          </a:prstGeom>
          <a:noFill/>
        </p:spPr>
        <p:txBody>
          <a:bodyPr wrap="square" rtlCol="0">
            <a:spAutoFit/>
          </a:bodyPr>
          <a:lstStyle/>
          <a:p>
            <a:pPr algn="ctr"/>
            <a:r>
              <a:rPr lang="ro-RO" i="1" dirty="0" smtClean="0">
                <a:solidFill>
                  <a:schemeClr val="bg1">
                    <a:lumMod val="65000"/>
                  </a:schemeClr>
                </a:solidFill>
              </a:rPr>
              <a:t>21 august, întâlnire cu cetățenii reprezentanți ai Diasporei din Roman</a:t>
            </a:r>
            <a:endParaRPr lang="en-US" i="1" dirty="0">
              <a:solidFill>
                <a:schemeClr val="bg1">
                  <a:lumMod val="65000"/>
                </a:schemeClr>
              </a:solidFill>
            </a:endParaRPr>
          </a:p>
        </p:txBody>
      </p:sp>
      <p:pic>
        <p:nvPicPr>
          <p:cNvPr id="8" name="Picture 7" descr="Fotografia postată de Laurențiu Dan Leoreanu."/>
          <p:cNvPicPr/>
          <p:nvPr/>
        </p:nvPicPr>
        <p:blipFill>
          <a:blip r:embed="rId2" cstate="print"/>
          <a:srcRect/>
          <a:stretch>
            <a:fillRect/>
          </a:stretch>
        </p:blipFill>
        <p:spPr bwMode="auto">
          <a:xfrm>
            <a:off x="685800" y="3505200"/>
            <a:ext cx="5257800" cy="305969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267200" cy="5668963"/>
          </a:xfrm>
        </p:spPr>
        <p:txBody>
          <a:bodyPr>
            <a:normAutofit/>
          </a:bodyPr>
          <a:lstStyle/>
          <a:p>
            <a:pPr algn="just">
              <a:buNone/>
            </a:pPr>
            <a:endParaRPr lang="ro-RO" sz="2000" dirty="0" smtClean="0">
              <a:solidFill>
                <a:schemeClr val="bg1">
                  <a:lumMod val="50000"/>
                </a:schemeClr>
              </a:solidFill>
            </a:endParaRPr>
          </a:p>
          <a:p>
            <a:pPr algn="just">
              <a:buNone/>
            </a:pPr>
            <a:endParaRPr lang="ro-RO" sz="2000" dirty="0">
              <a:solidFill>
                <a:schemeClr val="bg1">
                  <a:lumMod val="50000"/>
                </a:schemeClr>
              </a:solidFill>
            </a:endParaRPr>
          </a:p>
          <a:p>
            <a:pPr algn="just">
              <a:buNone/>
            </a:pPr>
            <a:r>
              <a:rPr lang="ro-RO" sz="2000" dirty="0" smtClean="0">
                <a:solidFill>
                  <a:schemeClr val="bg1">
                    <a:lumMod val="50000"/>
                  </a:schemeClr>
                </a:solidFill>
              </a:rPr>
              <a:t>În luna septembrie, la deschiderea anului școlar, am fost printre nemțeni.</a:t>
            </a:r>
          </a:p>
          <a:p>
            <a:pPr algn="just">
              <a:buNone/>
            </a:pPr>
            <a:endParaRPr lang="ro-RO" sz="2000" dirty="0">
              <a:solidFill>
                <a:schemeClr val="bg1">
                  <a:lumMod val="50000"/>
                </a:schemeClr>
              </a:solidFill>
            </a:endParaRPr>
          </a:p>
          <a:p>
            <a:pPr algn="just">
              <a:buNone/>
            </a:pPr>
            <a:r>
              <a:rPr lang="en-US" sz="2000" dirty="0">
                <a:solidFill>
                  <a:schemeClr val="bg1">
                    <a:lumMod val="50000"/>
                  </a:schemeClr>
                </a:solidFill>
              </a:rPr>
              <a:t>Am </a:t>
            </a:r>
            <a:r>
              <a:rPr lang="en-US" sz="2000" dirty="0" err="1">
                <a:solidFill>
                  <a:schemeClr val="bg1">
                    <a:lumMod val="50000"/>
                  </a:schemeClr>
                </a:solidFill>
              </a:rPr>
              <a:t>participat</a:t>
            </a:r>
            <a:r>
              <a:rPr lang="en-US" sz="2000" dirty="0">
                <a:solidFill>
                  <a:schemeClr val="bg1">
                    <a:lumMod val="50000"/>
                  </a:schemeClr>
                </a:solidFill>
              </a:rPr>
              <a:t> la  </a:t>
            </a:r>
            <a:r>
              <a:rPr lang="en-US" sz="2000" dirty="0" err="1">
                <a:solidFill>
                  <a:schemeClr val="bg1">
                    <a:lumMod val="50000"/>
                  </a:schemeClr>
                </a:solidFill>
              </a:rPr>
              <a:t>festivităţile</a:t>
            </a:r>
            <a:r>
              <a:rPr lang="en-US" sz="2000" dirty="0">
                <a:solidFill>
                  <a:schemeClr val="bg1">
                    <a:lumMod val="50000"/>
                  </a:schemeClr>
                </a:solidFill>
              </a:rPr>
              <a:t> </a:t>
            </a:r>
            <a:r>
              <a:rPr lang="en-US" sz="2000" dirty="0" err="1">
                <a:solidFill>
                  <a:schemeClr val="bg1">
                    <a:lumMod val="50000"/>
                  </a:schemeClr>
                </a:solidFill>
              </a:rPr>
              <a:t>organizate</a:t>
            </a:r>
            <a:r>
              <a:rPr lang="en-US" sz="2000" dirty="0">
                <a:solidFill>
                  <a:schemeClr val="bg1">
                    <a:lumMod val="50000"/>
                  </a:schemeClr>
                </a:solidFill>
              </a:rPr>
              <a:t> </a:t>
            </a:r>
            <a:r>
              <a:rPr lang="en-US" sz="2000" dirty="0" err="1">
                <a:solidFill>
                  <a:schemeClr val="bg1">
                    <a:lumMod val="50000"/>
                  </a:schemeClr>
                </a:solidFill>
              </a:rPr>
              <a:t>pentru</a:t>
            </a:r>
            <a:r>
              <a:rPr lang="en-US" sz="2000" dirty="0">
                <a:solidFill>
                  <a:schemeClr val="bg1">
                    <a:lumMod val="50000"/>
                  </a:schemeClr>
                </a:solidFill>
              </a:rPr>
              <a:t> </a:t>
            </a:r>
            <a:r>
              <a:rPr lang="en-US" sz="2000" dirty="0" err="1">
                <a:solidFill>
                  <a:schemeClr val="bg1">
                    <a:lumMod val="50000"/>
                  </a:schemeClr>
                </a:solidFill>
              </a:rPr>
              <a:t>dechiderea</a:t>
            </a:r>
            <a:r>
              <a:rPr lang="en-US" sz="2000" dirty="0">
                <a:solidFill>
                  <a:schemeClr val="bg1">
                    <a:lumMod val="50000"/>
                  </a:schemeClr>
                </a:solidFill>
              </a:rPr>
              <a:t> </a:t>
            </a:r>
            <a:r>
              <a:rPr lang="en-US" sz="2000" dirty="0" err="1">
                <a:solidFill>
                  <a:schemeClr val="bg1">
                    <a:lumMod val="50000"/>
                  </a:schemeClr>
                </a:solidFill>
              </a:rPr>
              <a:t>anului</a:t>
            </a:r>
            <a:r>
              <a:rPr lang="en-US" sz="2000" dirty="0">
                <a:solidFill>
                  <a:schemeClr val="bg1">
                    <a:lumMod val="50000"/>
                  </a:schemeClr>
                </a:solidFill>
              </a:rPr>
              <a:t> </a:t>
            </a:r>
            <a:r>
              <a:rPr lang="en-US" sz="2000" dirty="0" err="1">
                <a:solidFill>
                  <a:schemeClr val="bg1">
                    <a:lumMod val="50000"/>
                  </a:schemeClr>
                </a:solidFill>
              </a:rPr>
              <a:t>scolar</a:t>
            </a:r>
            <a:r>
              <a:rPr lang="en-US" sz="2000" dirty="0">
                <a:solidFill>
                  <a:schemeClr val="bg1">
                    <a:lumMod val="50000"/>
                  </a:schemeClr>
                </a:solidFill>
              </a:rPr>
              <a:t>  </a:t>
            </a:r>
            <a:r>
              <a:rPr lang="en-US" sz="2000" dirty="0" err="1">
                <a:solidFill>
                  <a:schemeClr val="bg1">
                    <a:lumMod val="50000"/>
                  </a:schemeClr>
                </a:solidFill>
              </a:rPr>
              <a:t>alături</a:t>
            </a:r>
            <a:r>
              <a:rPr lang="en-US" sz="2000" dirty="0">
                <a:solidFill>
                  <a:schemeClr val="bg1">
                    <a:lumMod val="50000"/>
                  </a:schemeClr>
                </a:solidFill>
              </a:rPr>
              <a:t> de </a:t>
            </a:r>
            <a:r>
              <a:rPr lang="en-US" sz="2000" dirty="0" err="1">
                <a:solidFill>
                  <a:schemeClr val="bg1">
                    <a:lumMod val="50000"/>
                  </a:schemeClr>
                </a:solidFill>
              </a:rPr>
              <a:t>elevi</a:t>
            </a:r>
            <a:r>
              <a:rPr lang="en-US" sz="2000" dirty="0">
                <a:solidFill>
                  <a:schemeClr val="bg1">
                    <a:lumMod val="50000"/>
                  </a:schemeClr>
                </a:solidFill>
              </a:rPr>
              <a:t>, </a:t>
            </a:r>
            <a:r>
              <a:rPr lang="en-US" sz="2000" dirty="0" err="1">
                <a:solidFill>
                  <a:schemeClr val="bg1">
                    <a:lumMod val="50000"/>
                  </a:schemeClr>
                </a:solidFill>
              </a:rPr>
              <a:t>profesori</a:t>
            </a:r>
            <a:r>
              <a:rPr lang="en-US" sz="2000" dirty="0">
                <a:solidFill>
                  <a:schemeClr val="bg1">
                    <a:lumMod val="50000"/>
                  </a:schemeClr>
                </a:solidFill>
              </a:rPr>
              <a:t> </a:t>
            </a:r>
            <a:r>
              <a:rPr lang="en-US" sz="2000" dirty="0" err="1">
                <a:solidFill>
                  <a:schemeClr val="bg1">
                    <a:lumMod val="50000"/>
                  </a:schemeClr>
                </a:solidFill>
              </a:rPr>
              <a:t>şi</a:t>
            </a:r>
            <a:r>
              <a:rPr lang="en-US" sz="2000" dirty="0">
                <a:solidFill>
                  <a:schemeClr val="bg1">
                    <a:lumMod val="50000"/>
                  </a:schemeClr>
                </a:solidFill>
              </a:rPr>
              <a:t> </a:t>
            </a:r>
            <a:r>
              <a:rPr lang="en-US" sz="2000" dirty="0" err="1">
                <a:solidFill>
                  <a:schemeClr val="bg1">
                    <a:lumMod val="50000"/>
                  </a:schemeClr>
                </a:solidFill>
              </a:rPr>
              <a:t>personalul</a:t>
            </a:r>
            <a:r>
              <a:rPr lang="en-US" sz="2000" dirty="0">
                <a:solidFill>
                  <a:schemeClr val="bg1">
                    <a:lumMod val="50000"/>
                  </a:schemeClr>
                </a:solidFill>
              </a:rPr>
              <a:t> </a:t>
            </a:r>
            <a:r>
              <a:rPr lang="en-US" sz="2000" dirty="0" err="1">
                <a:solidFill>
                  <a:schemeClr val="bg1">
                    <a:lumMod val="50000"/>
                  </a:schemeClr>
                </a:solidFill>
              </a:rPr>
              <a:t>auxiliar</a:t>
            </a:r>
            <a:r>
              <a:rPr lang="en-US" sz="2000" dirty="0">
                <a:solidFill>
                  <a:schemeClr val="bg1">
                    <a:lumMod val="50000"/>
                  </a:schemeClr>
                </a:solidFill>
              </a:rPr>
              <a:t>, la </a:t>
            </a:r>
            <a:r>
              <a:rPr lang="en-US" sz="2000" dirty="0" err="1">
                <a:solidFill>
                  <a:schemeClr val="bg1">
                    <a:lumMod val="50000"/>
                  </a:schemeClr>
                </a:solidFill>
              </a:rPr>
              <a:t>Colegiul</a:t>
            </a:r>
            <a:r>
              <a:rPr lang="en-US" sz="2000" dirty="0">
                <a:solidFill>
                  <a:schemeClr val="bg1">
                    <a:lumMod val="50000"/>
                  </a:schemeClr>
                </a:solidFill>
              </a:rPr>
              <a:t> </a:t>
            </a:r>
            <a:r>
              <a:rPr lang="en-US" sz="2000" dirty="0" err="1">
                <a:solidFill>
                  <a:schemeClr val="bg1">
                    <a:lumMod val="50000"/>
                  </a:schemeClr>
                </a:solidFill>
              </a:rPr>
              <a:t>Tehnic</a:t>
            </a:r>
            <a:r>
              <a:rPr lang="en-US" sz="2000" dirty="0">
                <a:solidFill>
                  <a:schemeClr val="bg1">
                    <a:lumMod val="50000"/>
                  </a:schemeClr>
                </a:solidFill>
              </a:rPr>
              <a:t> „</a:t>
            </a:r>
            <a:r>
              <a:rPr lang="en-US" sz="2000" dirty="0" err="1">
                <a:solidFill>
                  <a:schemeClr val="bg1">
                    <a:lumMod val="50000"/>
                  </a:schemeClr>
                </a:solidFill>
              </a:rPr>
              <a:t>Miron</a:t>
            </a:r>
            <a:r>
              <a:rPr lang="en-US" sz="2000" dirty="0">
                <a:solidFill>
                  <a:schemeClr val="bg1">
                    <a:lumMod val="50000"/>
                  </a:schemeClr>
                </a:solidFill>
              </a:rPr>
              <a:t> </a:t>
            </a:r>
            <a:r>
              <a:rPr lang="en-US" sz="2000" dirty="0" err="1">
                <a:solidFill>
                  <a:schemeClr val="bg1">
                    <a:lumMod val="50000"/>
                  </a:schemeClr>
                </a:solidFill>
              </a:rPr>
              <a:t>Costin</a:t>
            </a:r>
            <a:r>
              <a:rPr lang="en-US" sz="2000" dirty="0">
                <a:solidFill>
                  <a:schemeClr val="bg1">
                    <a:lumMod val="50000"/>
                  </a:schemeClr>
                </a:solidFill>
              </a:rPr>
              <a:t>”, </a:t>
            </a:r>
            <a:r>
              <a:rPr lang="en-US" sz="2000" dirty="0" err="1">
                <a:solidFill>
                  <a:schemeClr val="bg1">
                    <a:lumMod val="50000"/>
                  </a:schemeClr>
                </a:solidFill>
              </a:rPr>
              <a:t>Colegiul</a:t>
            </a:r>
            <a:r>
              <a:rPr lang="en-US" sz="2000" dirty="0">
                <a:solidFill>
                  <a:schemeClr val="bg1">
                    <a:lumMod val="50000"/>
                  </a:schemeClr>
                </a:solidFill>
              </a:rPr>
              <a:t> </a:t>
            </a:r>
            <a:r>
              <a:rPr lang="en-US" sz="2000" dirty="0" err="1">
                <a:solidFill>
                  <a:schemeClr val="bg1">
                    <a:lumMod val="50000"/>
                  </a:schemeClr>
                </a:solidFill>
              </a:rPr>
              <a:t>Naţional</a:t>
            </a:r>
            <a:r>
              <a:rPr lang="en-US" sz="2000" dirty="0">
                <a:solidFill>
                  <a:schemeClr val="bg1">
                    <a:lumMod val="50000"/>
                  </a:schemeClr>
                </a:solidFill>
              </a:rPr>
              <a:t> „Roman-</a:t>
            </a:r>
            <a:r>
              <a:rPr lang="en-US" sz="2000" dirty="0" err="1">
                <a:solidFill>
                  <a:schemeClr val="bg1">
                    <a:lumMod val="50000"/>
                  </a:schemeClr>
                </a:solidFill>
              </a:rPr>
              <a:t>Vodă</a:t>
            </a:r>
            <a:r>
              <a:rPr lang="en-US" sz="2000" dirty="0">
                <a:solidFill>
                  <a:schemeClr val="bg1">
                    <a:lumMod val="50000"/>
                  </a:schemeClr>
                </a:solidFill>
              </a:rPr>
              <a:t>”, </a:t>
            </a:r>
            <a:r>
              <a:rPr lang="en-US" sz="2000" dirty="0" err="1">
                <a:solidFill>
                  <a:schemeClr val="bg1">
                    <a:lumMod val="50000"/>
                  </a:schemeClr>
                </a:solidFill>
              </a:rPr>
              <a:t>Colegiul</a:t>
            </a:r>
            <a:r>
              <a:rPr lang="en-US" sz="2000" dirty="0">
                <a:solidFill>
                  <a:schemeClr val="bg1">
                    <a:lumMod val="50000"/>
                  </a:schemeClr>
                </a:solidFill>
              </a:rPr>
              <a:t> </a:t>
            </a:r>
            <a:r>
              <a:rPr lang="en-US" sz="2000" dirty="0" err="1">
                <a:solidFill>
                  <a:schemeClr val="bg1">
                    <a:lumMod val="50000"/>
                  </a:schemeClr>
                </a:solidFill>
              </a:rPr>
              <a:t>Tehnic</a:t>
            </a:r>
            <a:r>
              <a:rPr lang="en-US" sz="2000" dirty="0">
                <a:solidFill>
                  <a:schemeClr val="bg1">
                    <a:lumMod val="50000"/>
                  </a:schemeClr>
                </a:solidFill>
              </a:rPr>
              <a:t> „</a:t>
            </a:r>
            <a:r>
              <a:rPr lang="en-US" sz="2000" dirty="0" err="1">
                <a:solidFill>
                  <a:schemeClr val="bg1">
                    <a:lumMod val="50000"/>
                  </a:schemeClr>
                </a:solidFill>
              </a:rPr>
              <a:t>Petru</a:t>
            </a:r>
            <a:r>
              <a:rPr lang="en-US" sz="2000" dirty="0">
                <a:solidFill>
                  <a:schemeClr val="bg1">
                    <a:lumMod val="50000"/>
                  </a:schemeClr>
                </a:solidFill>
              </a:rPr>
              <a:t> </a:t>
            </a:r>
            <a:r>
              <a:rPr lang="en-US" sz="2000" dirty="0" err="1">
                <a:solidFill>
                  <a:schemeClr val="bg1">
                    <a:lumMod val="50000"/>
                  </a:schemeClr>
                </a:solidFill>
              </a:rPr>
              <a:t>Poni</a:t>
            </a:r>
            <a:r>
              <a:rPr lang="en-US" sz="2000" dirty="0">
                <a:solidFill>
                  <a:schemeClr val="bg1">
                    <a:lumMod val="50000"/>
                  </a:schemeClr>
                </a:solidFill>
              </a:rPr>
              <a:t>”, </a:t>
            </a:r>
            <a:r>
              <a:rPr lang="en-US" sz="2000" dirty="0" err="1">
                <a:solidFill>
                  <a:schemeClr val="bg1">
                    <a:lumMod val="50000"/>
                  </a:schemeClr>
                </a:solidFill>
              </a:rPr>
              <a:t>Scoala</a:t>
            </a:r>
            <a:r>
              <a:rPr lang="en-US" sz="2000" dirty="0">
                <a:solidFill>
                  <a:schemeClr val="bg1">
                    <a:lumMod val="50000"/>
                  </a:schemeClr>
                </a:solidFill>
              </a:rPr>
              <a:t> „Mihai </a:t>
            </a:r>
            <a:r>
              <a:rPr lang="en-US" sz="2000" dirty="0" err="1">
                <a:solidFill>
                  <a:schemeClr val="bg1">
                    <a:lumMod val="50000"/>
                  </a:schemeClr>
                </a:solidFill>
              </a:rPr>
              <a:t>Eminescu</a:t>
            </a:r>
            <a:r>
              <a:rPr lang="en-US" sz="2000" dirty="0">
                <a:solidFill>
                  <a:schemeClr val="bg1">
                    <a:lumMod val="50000"/>
                  </a:schemeClr>
                </a:solidFill>
              </a:rPr>
              <a:t>” </a:t>
            </a:r>
            <a:r>
              <a:rPr lang="en-US" sz="2000" dirty="0" err="1">
                <a:solidFill>
                  <a:schemeClr val="bg1">
                    <a:lumMod val="50000"/>
                  </a:schemeClr>
                </a:solidFill>
              </a:rPr>
              <a:t>şi</a:t>
            </a:r>
            <a:r>
              <a:rPr lang="en-US" sz="2000" dirty="0">
                <a:solidFill>
                  <a:schemeClr val="bg1">
                    <a:lumMod val="50000"/>
                  </a:schemeClr>
                </a:solidFill>
              </a:rPr>
              <a:t> la </a:t>
            </a:r>
            <a:r>
              <a:rPr lang="en-US" sz="2000" dirty="0" err="1">
                <a:solidFill>
                  <a:schemeClr val="bg1">
                    <a:lumMod val="50000"/>
                  </a:schemeClr>
                </a:solidFill>
              </a:rPr>
              <a:t>Liceul</a:t>
            </a:r>
            <a:r>
              <a:rPr lang="en-US" sz="2000" dirty="0">
                <a:solidFill>
                  <a:schemeClr val="bg1">
                    <a:lumMod val="50000"/>
                  </a:schemeClr>
                </a:solidFill>
              </a:rPr>
              <a:t> </a:t>
            </a:r>
            <a:r>
              <a:rPr lang="en-US" sz="2000" dirty="0" err="1">
                <a:solidFill>
                  <a:schemeClr val="bg1">
                    <a:lumMod val="50000"/>
                  </a:schemeClr>
                </a:solidFill>
              </a:rPr>
              <a:t>Teologic</a:t>
            </a:r>
            <a:r>
              <a:rPr lang="en-US" sz="2000" dirty="0">
                <a:solidFill>
                  <a:schemeClr val="bg1">
                    <a:lumMod val="50000"/>
                  </a:schemeClr>
                </a:solidFill>
              </a:rPr>
              <a:t> „</a:t>
            </a:r>
            <a:r>
              <a:rPr lang="en-US" sz="2000" dirty="0" err="1">
                <a:solidFill>
                  <a:schemeClr val="bg1">
                    <a:lumMod val="50000"/>
                  </a:schemeClr>
                </a:solidFill>
              </a:rPr>
              <a:t>Episcop</a:t>
            </a:r>
            <a:r>
              <a:rPr lang="en-US" sz="2000" dirty="0">
                <a:solidFill>
                  <a:schemeClr val="bg1">
                    <a:lumMod val="50000"/>
                  </a:schemeClr>
                </a:solidFill>
              </a:rPr>
              <a:t> </a:t>
            </a:r>
            <a:r>
              <a:rPr lang="en-US" sz="2000" dirty="0" err="1">
                <a:solidFill>
                  <a:schemeClr val="bg1">
                    <a:lumMod val="50000"/>
                  </a:schemeClr>
                </a:solidFill>
              </a:rPr>
              <a:t>Melchisedec</a:t>
            </a:r>
            <a:r>
              <a:rPr lang="en-US" sz="2000" dirty="0">
                <a:solidFill>
                  <a:schemeClr val="bg1">
                    <a:lumMod val="50000"/>
                  </a:schemeClr>
                </a:solidFill>
              </a:rPr>
              <a:t> </a:t>
            </a:r>
            <a:r>
              <a:rPr lang="en-US" sz="2000" dirty="0" err="1">
                <a:solidFill>
                  <a:schemeClr val="bg1">
                    <a:lumMod val="50000"/>
                  </a:schemeClr>
                </a:solidFill>
              </a:rPr>
              <a:t>Ştefănescu</a:t>
            </a:r>
            <a:r>
              <a:rPr lang="en-US" sz="2000" dirty="0">
                <a:solidFill>
                  <a:schemeClr val="bg1">
                    <a:lumMod val="50000"/>
                  </a:schemeClr>
                </a:solidFill>
              </a:rPr>
              <a:t>”.</a:t>
            </a:r>
          </a:p>
        </p:txBody>
      </p:sp>
      <p:sp>
        <p:nvSpPr>
          <p:cNvPr id="5" name="TextBox 4"/>
          <p:cNvSpPr txBox="1"/>
          <p:nvPr/>
        </p:nvSpPr>
        <p:spPr>
          <a:xfrm>
            <a:off x="6172200" y="5410200"/>
            <a:ext cx="2667000" cy="923330"/>
          </a:xfrm>
          <a:prstGeom prst="rect">
            <a:avLst/>
          </a:prstGeom>
          <a:noFill/>
        </p:spPr>
        <p:txBody>
          <a:bodyPr wrap="square" rtlCol="0">
            <a:spAutoFit/>
          </a:bodyPr>
          <a:lstStyle/>
          <a:p>
            <a:r>
              <a:rPr lang="ro-RO" i="1" dirty="0" smtClean="0">
                <a:solidFill>
                  <a:schemeClr val="bg1">
                    <a:lumMod val="65000"/>
                  </a:schemeClr>
                </a:solidFill>
              </a:rPr>
              <a:t>10 septembrie, deschiderea noului an școlar</a:t>
            </a:r>
            <a:endParaRPr lang="en-US" i="1" dirty="0">
              <a:solidFill>
                <a:schemeClr val="bg1">
                  <a:lumMod val="65000"/>
                </a:schemeClr>
              </a:solidFill>
            </a:endParaRPr>
          </a:p>
        </p:txBody>
      </p:sp>
      <p:pic>
        <p:nvPicPr>
          <p:cNvPr id="6" name="Picture 5" descr="Fotografia postată de Laurențiu Dan Leoreanu."/>
          <p:cNvPicPr/>
          <p:nvPr/>
        </p:nvPicPr>
        <p:blipFill>
          <a:blip r:embed="rId2" cstate="print"/>
          <a:srcRect/>
          <a:stretch>
            <a:fillRect/>
          </a:stretch>
        </p:blipFill>
        <p:spPr bwMode="auto">
          <a:xfrm>
            <a:off x="4864099" y="1305242"/>
            <a:ext cx="4008438" cy="380015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0"/>
            <a:ext cx="8153400" cy="1476375"/>
          </a:xfrm>
          <a:prstGeom prst="rect">
            <a:avLst/>
          </a:prstGeom>
          <a:noFill/>
          <a:ln w="9525">
            <a:noFill/>
            <a:miter lim="800000"/>
            <a:headEnd/>
            <a:tailEnd/>
          </a:ln>
        </p:spPr>
      </p:pic>
      <p:sp>
        <p:nvSpPr>
          <p:cNvPr id="2" name="Title 1"/>
          <p:cNvSpPr>
            <a:spLocks noGrp="1"/>
          </p:cNvSpPr>
          <p:nvPr>
            <p:ph type="title"/>
          </p:nvPr>
        </p:nvSpPr>
        <p:spPr>
          <a:xfrm>
            <a:off x="457200" y="685800"/>
            <a:ext cx="8229600" cy="1143000"/>
          </a:xfrm>
        </p:spPr>
        <p:txBody>
          <a:bodyPr/>
          <a:lstStyle/>
          <a:p>
            <a:pPr algn="l"/>
            <a:r>
              <a:rPr lang="en-US" b="1" dirty="0">
                <a:solidFill>
                  <a:schemeClr val="tx2"/>
                </a:solidFill>
              </a:rPr>
              <a:t>CUPRINS</a:t>
            </a:r>
            <a:endParaRPr lang="en-US" dirty="0">
              <a:solidFill>
                <a:schemeClr val="tx2"/>
              </a:solidFill>
            </a:endParaRPr>
          </a:p>
        </p:txBody>
      </p:sp>
      <p:sp>
        <p:nvSpPr>
          <p:cNvPr id="3" name="Content Placeholder 2"/>
          <p:cNvSpPr>
            <a:spLocks noGrp="1"/>
          </p:cNvSpPr>
          <p:nvPr>
            <p:ph idx="1"/>
          </p:nvPr>
        </p:nvSpPr>
        <p:spPr>
          <a:xfrm>
            <a:off x="381000" y="1981200"/>
            <a:ext cx="8229600" cy="4525963"/>
          </a:xfrm>
        </p:spPr>
        <p:txBody>
          <a:bodyPr/>
          <a:lstStyle/>
          <a:p>
            <a:r>
              <a:rPr lang="en-US" dirty="0" err="1">
                <a:solidFill>
                  <a:schemeClr val="bg1">
                    <a:lumMod val="50000"/>
                  </a:schemeClr>
                </a:solidFill>
              </a:rPr>
              <a:t>Cuvânt</a:t>
            </a:r>
            <a:r>
              <a:rPr lang="en-US" dirty="0">
                <a:solidFill>
                  <a:schemeClr val="bg1">
                    <a:lumMod val="50000"/>
                  </a:schemeClr>
                </a:solidFill>
              </a:rPr>
              <a:t> </a:t>
            </a:r>
            <a:r>
              <a:rPr lang="en-US" dirty="0" err="1">
                <a:solidFill>
                  <a:schemeClr val="bg1">
                    <a:lumMod val="50000"/>
                  </a:schemeClr>
                </a:solidFill>
              </a:rPr>
              <a:t>înainte</a:t>
            </a:r>
            <a:r>
              <a:rPr lang="en-US" dirty="0">
                <a:solidFill>
                  <a:schemeClr val="bg1">
                    <a:lumMod val="50000"/>
                  </a:schemeClr>
                </a:solidFill>
              </a:rPr>
              <a:t> </a:t>
            </a:r>
            <a:endParaRPr lang="en-US" dirty="0" smtClean="0">
              <a:solidFill>
                <a:schemeClr val="bg1">
                  <a:lumMod val="50000"/>
                </a:schemeClr>
              </a:solidFill>
            </a:endParaRPr>
          </a:p>
          <a:p>
            <a:r>
              <a:rPr lang="vi-VN" dirty="0" smtClean="0">
                <a:solidFill>
                  <a:schemeClr val="bg1">
                    <a:lumMod val="50000"/>
                  </a:schemeClr>
                </a:solidFill>
                <a:latin typeface="Calibri" pitchFamily="34" charset="0"/>
              </a:rPr>
              <a:t>Activitate legislativă </a:t>
            </a:r>
            <a:endParaRPr lang="en-US" dirty="0">
              <a:solidFill>
                <a:schemeClr val="bg1">
                  <a:lumMod val="50000"/>
                </a:schemeClr>
              </a:solidFill>
              <a:latin typeface="Calibri" pitchFamily="34" charset="0"/>
            </a:endParaRPr>
          </a:p>
          <a:p>
            <a:r>
              <a:rPr lang="en-US" dirty="0" err="1">
                <a:solidFill>
                  <a:schemeClr val="bg1">
                    <a:lumMod val="50000"/>
                  </a:schemeClr>
                </a:solidFill>
              </a:rPr>
              <a:t>Activitate</a:t>
            </a:r>
            <a:r>
              <a:rPr lang="en-US" dirty="0">
                <a:solidFill>
                  <a:schemeClr val="bg1">
                    <a:lumMod val="50000"/>
                  </a:schemeClr>
                </a:solidFill>
              </a:rPr>
              <a:t> </a:t>
            </a:r>
            <a:r>
              <a:rPr lang="en-US" dirty="0" err="1">
                <a:solidFill>
                  <a:schemeClr val="bg1">
                    <a:lumMod val="50000"/>
                  </a:schemeClr>
                </a:solidFill>
              </a:rPr>
              <a:t>în</a:t>
            </a:r>
            <a:r>
              <a:rPr lang="en-US" dirty="0">
                <a:solidFill>
                  <a:schemeClr val="bg1">
                    <a:lumMod val="50000"/>
                  </a:schemeClr>
                </a:solidFill>
              </a:rPr>
              <a:t> </a:t>
            </a:r>
            <a:r>
              <a:rPr lang="en-US" dirty="0" err="1">
                <a:solidFill>
                  <a:schemeClr val="bg1">
                    <a:lumMod val="50000"/>
                  </a:schemeClr>
                </a:solidFill>
              </a:rPr>
              <a:t>teritoriu</a:t>
            </a:r>
            <a:r>
              <a:rPr lang="en-US" dirty="0">
                <a:solidFill>
                  <a:schemeClr val="bg1">
                    <a:lumMod val="50000"/>
                  </a:schemeClr>
                </a:solidFill>
              </a:rPr>
              <a:t> </a:t>
            </a:r>
            <a:endParaRPr lang="en-US" dirty="0" smtClean="0">
              <a:solidFill>
                <a:schemeClr val="bg1">
                  <a:lumMod val="50000"/>
                </a:schemeClr>
              </a:solidFill>
            </a:endParaRPr>
          </a:p>
          <a:p>
            <a:r>
              <a:rPr lang="en-US" dirty="0" err="1">
                <a:solidFill>
                  <a:schemeClr val="bg1">
                    <a:lumMod val="50000"/>
                  </a:schemeClr>
                </a:solidFill>
              </a:rPr>
              <a:t>Activitate</a:t>
            </a:r>
            <a:r>
              <a:rPr lang="en-US" dirty="0">
                <a:solidFill>
                  <a:schemeClr val="bg1">
                    <a:lumMod val="50000"/>
                  </a:schemeClr>
                </a:solidFill>
              </a:rPr>
              <a:t> </a:t>
            </a:r>
            <a:r>
              <a:rPr lang="en-US" dirty="0" err="1" smtClean="0">
                <a:solidFill>
                  <a:schemeClr val="bg1">
                    <a:lumMod val="50000"/>
                  </a:schemeClr>
                </a:solidFill>
              </a:rPr>
              <a:t>politică</a:t>
            </a:r>
            <a:endParaRPr lang="en-US" dirty="0" smtClean="0">
              <a:solidFill>
                <a:schemeClr val="bg1">
                  <a:lumMod val="50000"/>
                </a:schemeClr>
              </a:solidFill>
            </a:endParaRPr>
          </a:p>
          <a:p>
            <a:r>
              <a:rPr lang="en-US" dirty="0" err="1">
                <a:solidFill>
                  <a:schemeClr val="bg1">
                    <a:lumMod val="50000"/>
                  </a:schemeClr>
                </a:solidFill>
              </a:rPr>
              <a:t>Activitate</a:t>
            </a:r>
            <a:r>
              <a:rPr lang="en-US" dirty="0">
                <a:solidFill>
                  <a:schemeClr val="bg1">
                    <a:lumMod val="50000"/>
                  </a:schemeClr>
                </a:solidFill>
              </a:rPr>
              <a:t> </a:t>
            </a:r>
            <a:r>
              <a:rPr lang="en-US" dirty="0" smtClean="0">
                <a:solidFill>
                  <a:schemeClr val="bg1">
                    <a:lumMod val="50000"/>
                  </a:schemeClr>
                </a:solidFill>
              </a:rPr>
              <a:t>media</a:t>
            </a:r>
            <a:endParaRPr lang="en-US" dirty="0">
              <a:solidFill>
                <a:schemeClr val="bg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3886200" cy="5638800"/>
          </a:xfrm>
        </p:spPr>
        <p:txBody>
          <a:bodyPr>
            <a:normAutofit/>
          </a:bodyPr>
          <a:lstStyle/>
          <a:p>
            <a:pPr algn="just">
              <a:buNone/>
            </a:pPr>
            <a:r>
              <a:rPr lang="en-US" sz="1800" dirty="0" smtClean="0">
                <a:solidFill>
                  <a:schemeClr val="bg1">
                    <a:lumMod val="50000"/>
                  </a:schemeClr>
                </a:solidFill>
              </a:rPr>
              <a:t>Am </a:t>
            </a:r>
            <a:r>
              <a:rPr lang="en-US" sz="1800" dirty="0" err="1">
                <a:solidFill>
                  <a:schemeClr val="bg1">
                    <a:lumMod val="50000"/>
                  </a:schemeClr>
                </a:solidFill>
              </a:rPr>
              <a:t>fost</a:t>
            </a:r>
            <a:r>
              <a:rPr lang="en-US" sz="1800" dirty="0">
                <a:solidFill>
                  <a:schemeClr val="bg1">
                    <a:lumMod val="50000"/>
                  </a:schemeClr>
                </a:solidFill>
              </a:rPr>
              <a:t> </a:t>
            </a:r>
            <a:r>
              <a:rPr lang="en-US" sz="1800" dirty="0" err="1">
                <a:solidFill>
                  <a:schemeClr val="bg1">
                    <a:lumMod val="50000"/>
                  </a:schemeClr>
                </a:solidFill>
              </a:rPr>
              <a:t>prezent</a:t>
            </a:r>
            <a:r>
              <a:rPr lang="en-US" sz="1800" dirty="0">
                <a:solidFill>
                  <a:schemeClr val="bg1">
                    <a:lumMod val="50000"/>
                  </a:schemeClr>
                </a:solidFill>
              </a:rPr>
              <a:t> in </a:t>
            </a:r>
            <a:r>
              <a:rPr lang="en-US" sz="1800" dirty="0" err="1">
                <a:solidFill>
                  <a:schemeClr val="bg1">
                    <a:lumMod val="50000"/>
                  </a:schemeClr>
                </a:solidFill>
              </a:rPr>
              <a:t>Piata</a:t>
            </a:r>
            <a:r>
              <a:rPr lang="en-US" sz="1800" dirty="0">
                <a:solidFill>
                  <a:schemeClr val="bg1">
                    <a:lumMod val="50000"/>
                  </a:schemeClr>
                </a:solidFill>
              </a:rPr>
              <a:t> Roman </a:t>
            </a:r>
            <a:r>
              <a:rPr lang="en-US" sz="1800" dirty="0" err="1">
                <a:solidFill>
                  <a:schemeClr val="bg1">
                    <a:lumMod val="50000"/>
                  </a:schemeClr>
                </a:solidFill>
              </a:rPr>
              <a:t>Voda</a:t>
            </a:r>
            <a:r>
              <a:rPr lang="en-US" sz="1800" dirty="0">
                <a:solidFill>
                  <a:schemeClr val="bg1">
                    <a:lumMod val="50000"/>
                  </a:schemeClr>
                </a:solidFill>
              </a:rPr>
              <a:t> din </a:t>
            </a:r>
            <a:r>
              <a:rPr lang="en-US" sz="1800" dirty="0" err="1">
                <a:solidFill>
                  <a:schemeClr val="bg1">
                    <a:lumMod val="50000"/>
                  </a:schemeClr>
                </a:solidFill>
              </a:rPr>
              <a:t>Municipiul</a:t>
            </a:r>
            <a:r>
              <a:rPr lang="en-US" sz="1800" dirty="0">
                <a:solidFill>
                  <a:schemeClr val="bg1">
                    <a:lumMod val="50000"/>
                  </a:schemeClr>
                </a:solidFill>
              </a:rPr>
              <a:t> Roman </a:t>
            </a:r>
            <a:r>
              <a:rPr lang="en-US" sz="1800" dirty="0" err="1">
                <a:solidFill>
                  <a:schemeClr val="bg1">
                    <a:lumMod val="50000"/>
                  </a:schemeClr>
                </a:solidFill>
              </a:rPr>
              <a:t>si</a:t>
            </a:r>
            <a:r>
              <a:rPr lang="en-US" sz="1800" dirty="0">
                <a:solidFill>
                  <a:schemeClr val="bg1">
                    <a:lumMod val="50000"/>
                  </a:schemeClr>
                </a:solidFill>
              </a:rPr>
              <a:t> in </a:t>
            </a:r>
            <a:r>
              <a:rPr lang="en-US" sz="1800" dirty="0" err="1">
                <a:solidFill>
                  <a:schemeClr val="bg1">
                    <a:lumMod val="50000"/>
                  </a:schemeClr>
                </a:solidFill>
              </a:rPr>
              <a:t>comuna</a:t>
            </a:r>
            <a:r>
              <a:rPr lang="en-US" sz="1800" dirty="0">
                <a:solidFill>
                  <a:schemeClr val="bg1">
                    <a:lumMod val="50000"/>
                  </a:schemeClr>
                </a:solidFill>
              </a:rPr>
              <a:t> </a:t>
            </a:r>
            <a:r>
              <a:rPr lang="en-US" sz="1800" dirty="0" err="1">
                <a:solidFill>
                  <a:schemeClr val="bg1">
                    <a:lumMod val="50000"/>
                  </a:schemeClr>
                </a:solidFill>
              </a:rPr>
              <a:t>Cordun</a:t>
            </a:r>
            <a:r>
              <a:rPr lang="en-US" sz="1800" dirty="0">
                <a:solidFill>
                  <a:schemeClr val="bg1">
                    <a:lumMod val="50000"/>
                  </a:schemeClr>
                </a:solidFill>
              </a:rPr>
              <a:t> la </a:t>
            </a:r>
            <a:r>
              <a:rPr lang="en-US" sz="1800" dirty="0" err="1">
                <a:solidFill>
                  <a:schemeClr val="bg1">
                    <a:lumMod val="50000"/>
                  </a:schemeClr>
                </a:solidFill>
              </a:rPr>
              <a:t>activitatile</a:t>
            </a:r>
            <a:r>
              <a:rPr lang="en-US" sz="1800" dirty="0">
                <a:solidFill>
                  <a:schemeClr val="bg1">
                    <a:lumMod val="50000"/>
                  </a:schemeClr>
                </a:solidFill>
              </a:rPr>
              <a:t> </a:t>
            </a:r>
            <a:r>
              <a:rPr lang="en-US" sz="1800" dirty="0" err="1">
                <a:solidFill>
                  <a:schemeClr val="bg1">
                    <a:lumMod val="50000"/>
                  </a:schemeClr>
                </a:solidFill>
              </a:rPr>
              <a:t>organizate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 </a:t>
            </a:r>
            <a:r>
              <a:rPr lang="en-US" sz="1800" dirty="0" err="1">
                <a:solidFill>
                  <a:schemeClr val="bg1">
                    <a:lumMod val="50000"/>
                  </a:schemeClr>
                </a:solidFill>
              </a:rPr>
              <a:t>sarbatori</a:t>
            </a:r>
            <a:r>
              <a:rPr lang="en-US" sz="1800" dirty="0">
                <a:solidFill>
                  <a:schemeClr val="bg1">
                    <a:lumMod val="50000"/>
                  </a:schemeClr>
                </a:solidFill>
              </a:rPr>
              <a:t> 1 </a:t>
            </a:r>
            <a:r>
              <a:rPr lang="en-US" sz="1800" dirty="0" err="1">
                <a:solidFill>
                  <a:schemeClr val="bg1">
                    <a:lumMod val="50000"/>
                  </a:schemeClr>
                </a:solidFill>
              </a:rPr>
              <a:t>Decembrie-Ziua</a:t>
            </a:r>
            <a:r>
              <a:rPr lang="en-US" sz="1800" dirty="0">
                <a:solidFill>
                  <a:schemeClr val="bg1">
                    <a:lumMod val="50000"/>
                  </a:schemeClr>
                </a:solidFill>
              </a:rPr>
              <a:t> </a:t>
            </a:r>
            <a:r>
              <a:rPr lang="en-US" sz="1800" dirty="0" err="1">
                <a:solidFill>
                  <a:schemeClr val="bg1">
                    <a:lumMod val="50000"/>
                  </a:schemeClr>
                </a:solidFill>
              </a:rPr>
              <a:t>Nationala</a:t>
            </a:r>
            <a:r>
              <a:rPr lang="en-US" sz="1800" dirty="0">
                <a:solidFill>
                  <a:schemeClr val="bg1">
                    <a:lumMod val="50000"/>
                  </a:schemeClr>
                </a:solidFill>
              </a:rPr>
              <a:t> a </a:t>
            </a:r>
            <a:r>
              <a:rPr lang="en-US" sz="1800" dirty="0" err="1">
                <a:solidFill>
                  <a:schemeClr val="bg1">
                    <a:lumMod val="50000"/>
                  </a:schemeClr>
                </a:solidFill>
              </a:rPr>
              <a:t>Romaniei</a:t>
            </a:r>
            <a:r>
              <a:rPr lang="en-US" sz="1800" dirty="0">
                <a:solidFill>
                  <a:schemeClr val="bg1">
                    <a:lumMod val="50000"/>
                  </a:schemeClr>
                </a:solidFill>
              </a:rPr>
              <a:t>.</a:t>
            </a:r>
          </a:p>
          <a:p>
            <a:pPr marL="0" indent="0" algn="just">
              <a:buNone/>
            </a:pPr>
            <a:r>
              <a:rPr lang="ro-RO" sz="1800" dirty="0" smtClean="0">
                <a:solidFill>
                  <a:schemeClr val="bg1">
                    <a:lumMod val="50000"/>
                  </a:schemeClr>
                </a:solidFill>
              </a:rPr>
              <a:t>Î</a:t>
            </a:r>
            <a:r>
              <a:rPr lang="en-GB" sz="1800" dirty="0" smtClean="0">
                <a:solidFill>
                  <a:schemeClr val="bg1">
                    <a:lumMod val="50000"/>
                  </a:schemeClr>
                </a:solidFill>
              </a:rPr>
              <a:t>mi </a:t>
            </a:r>
            <a:r>
              <a:rPr lang="en-GB" sz="1800" dirty="0">
                <a:solidFill>
                  <a:schemeClr val="bg1">
                    <a:lumMod val="50000"/>
                  </a:schemeClr>
                </a:solidFill>
              </a:rPr>
              <a:t>era </a:t>
            </a:r>
            <a:r>
              <a:rPr lang="en-GB" sz="1800" dirty="0" err="1">
                <a:solidFill>
                  <a:schemeClr val="bg1">
                    <a:lumMod val="50000"/>
                  </a:schemeClr>
                </a:solidFill>
              </a:rPr>
              <a:t>dor</a:t>
            </a:r>
            <a:r>
              <a:rPr lang="en-GB" sz="1800" dirty="0">
                <a:solidFill>
                  <a:schemeClr val="bg1">
                    <a:lumMod val="50000"/>
                  </a:schemeClr>
                </a:solidFill>
              </a:rPr>
              <a:t> de </a:t>
            </a:r>
            <a:r>
              <a:rPr lang="en-GB" sz="1800" dirty="0" err="1">
                <a:solidFill>
                  <a:schemeClr val="bg1">
                    <a:lumMod val="50000"/>
                  </a:schemeClr>
                </a:solidFill>
              </a:rPr>
              <a:t>acest</a:t>
            </a:r>
            <a:r>
              <a:rPr lang="en-GB" sz="1800" dirty="0">
                <a:solidFill>
                  <a:schemeClr val="bg1">
                    <a:lumMod val="50000"/>
                  </a:schemeClr>
                </a:solidFill>
              </a:rPr>
              <a:t> sentiment de </a:t>
            </a:r>
            <a:r>
              <a:rPr lang="en-GB" sz="1800" dirty="0" err="1">
                <a:solidFill>
                  <a:schemeClr val="bg1">
                    <a:lumMod val="50000"/>
                  </a:schemeClr>
                </a:solidFill>
              </a:rPr>
              <a:t>apartenență</a:t>
            </a:r>
            <a:r>
              <a:rPr lang="en-GB" sz="1800" dirty="0">
                <a:solidFill>
                  <a:schemeClr val="bg1">
                    <a:lumMod val="50000"/>
                  </a:schemeClr>
                </a:solidFill>
              </a:rPr>
              <a:t> </a:t>
            </a:r>
            <a:r>
              <a:rPr lang="en-GB" sz="1800" dirty="0" err="1">
                <a:solidFill>
                  <a:schemeClr val="bg1">
                    <a:lumMod val="50000"/>
                  </a:schemeClr>
                </a:solidFill>
              </a:rPr>
              <a:t>și</a:t>
            </a:r>
            <a:r>
              <a:rPr lang="en-GB" sz="1800" dirty="0">
                <a:solidFill>
                  <a:schemeClr val="bg1">
                    <a:lumMod val="50000"/>
                  </a:schemeClr>
                </a:solidFill>
              </a:rPr>
              <a:t> </a:t>
            </a:r>
            <a:r>
              <a:rPr lang="en-GB" sz="1800" dirty="0" err="1">
                <a:solidFill>
                  <a:schemeClr val="bg1">
                    <a:lumMod val="50000"/>
                  </a:schemeClr>
                </a:solidFill>
              </a:rPr>
              <a:t>mândrie</a:t>
            </a:r>
            <a:r>
              <a:rPr lang="en-GB" sz="1800" dirty="0">
                <a:solidFill>
                  <a:schemeClr val="bg1">
                    <a:lumMod val="50000"/>
                  </a:schemeClr>
                </a:solidFill>
              </a:rPr>
              <a:t> </a:t>
            </a:r>
            <a:r>
              <a:rPr lang="en-GB" sz="1800" dirty="0" err="1">
                <a:solidFill>
                  <a:schemeClr val="bg1">
                    <a:lumMod val="50000"/>
                  </a:schemeClr>
                </a:solidFill>
              </a:rPr>
              <a:t>națională</a:t>
            </a:r>
            <a:r>
              <a:rPr lang="en-GB" sz="1800" dirty="0">
                <a:solidFill>
                  <a:schemeClr val="bg1">
                    <a:lumMod val="50000"/>
                  </a:schemeClr>
                </a:solidFill>
              </a:rPr>
              <a:t>, de </a:t>
            </a:r>
            <a:r>
              <a:rPr lang="en-GB" sz="1800" dirty="0" err="1">
                <a:solidFill>
                  <a:schemeClr val="bg1">
                    <a:lumMod val="50000"/>
                  </a:schemeClr>
                </a:solidFill>
              </a:rPr>
              <a:t>această</a:t>
            </a:r>
            <a:r>
              <a:rPr lang="en-GB" sz="1800" dirty="0">
                <a:solidFill>
                  <a:schemeClr val="bg1">
                    <a:lumMod val="50000"/>
                  </a:schemeClr>
                </a:solidFill>
              </a:rPr>
              <a:t> </a:t>
            </a:r>
            <a:r>
              <a:rPr lang="en-GB" sz="1800" dirty="0" err="1">
                <a:solidFill>
                  <a:schemeClr val="bg1">
                    <a:lumMod val="50000"/>
                  </a:schemeClr>
                </a:solidFill>
              </a:rPr>
              <a:t>trăire</a:t>
            </a:r>
            <a:r>
              <a:rPr lang="en-GB" sz="1800" dirty="0">
                <a:solidFill>
                  <a:schemeClr val="bg1">
                    <a:lumMod val="50000"/>
                  </a:schemeClr>
                </a:solidFill>
              </a:rPr>
              <a:t>, </a:t>
            </a:r>
            <a:r>
              <a:rPr lang="en-GB" sz="1800" dirty="0" err="1">
                <a:solidFill>
                  <a:schemeClr val="bg1">
                    <a:lumMod val="50000"/>
                  </a:schemeClr>
                </a:solidFill>
              </a:rPr>
              <a:t>emoție</a:t>
            </a:r>
            <a:r>
              <a:rPr lang="en-GB" sz="1800" dirty="0">
                <a:solidFill>
                  <a:schemeClr val="bg1">
                    <a:lumMod val="50000"/>
                  </a:schemeClr>
                </a:solidFill>
              </a:rPr>
              <a:t> </a:t>
            </a:r>
            <a:r>
              <a:rPr lang="en-GB" sz="1800" dirty="0" err="1">
                <a:solidFill>
                  <a:schemeClr val="bg1">
                    <a:lumMod val="50000"/>
                  </a:schemeClr>
                </a:solidFill>
              </a:rPr>
              <a:t>totală</a:t>
            </a:r>
            <a:r>
              <a:rPr lang="en-GB" sz="1800" dirty="0">
                <a:solidFill>
                  <a:schemeClr val="bg1">
                    <a:lumMod val="50000"/>
                  </a:schemeClr>
                </a:solidFill>
              </a:rPr>
              <a:t>, </a:t>
            </a:r>
            <a:r>
              <a:rPr lang="en-GB" sz="1800" dirty="0" err="1">
                <a:solidFill>
                  <a:schemeClr val="bg1">
                    <a:lumMod val="50000"/>
                  </a:schemeClr>
                </a:solidFill>
              </a:rPr>
              <a:t>alături</a:t>
            </a:r>
            <a:r>
              <a:rPr lang="en-GB" sz="1800" dirty="0">
                <a:solidFill>
                  <a:schemeClr val="bg1">
                    <a:lumMod val="50000"/>
                  </a:schemeClr>
                </a:solidFill>
              </a:rPr>
              <a:t> de </a:t>
            </a:r>
            <a:r>
              <a:rPr lang="en-GB" sz="1800" dirty="0" err="1">
                <a:solidFill>
                  <a:schemeClr val="bg1">
                    <a:lumMod val="50000"/>
                  </a:schemeClr>
                </a:solidFill>
              </a:rPr>
              <a:t>orașul</a:t>
            </a:r>
            <a:r>
              <a:rPr lang="en-GB" sz="1800" dirty="0">
                <a:solidFill>
                  <a:schemeClr val="bg1">
                    <a:lumMod val="50000"/>
                  </a:schemeClr>
                </a:solidFill>
              </a:rPr>
              <a:t> meu drag </a:t>
            </a:r>
            <a:r>
              <a:rPr lang="en-GB" sz="1800" dirty="0" err="1">
                <a:solidFill>
                  <a:schemeClr val="bg1">
                    <a:lumMod val="50000"/>
                  </a:schemeClr>
                </a:solidFill>
              </a:rPr>
              <a:t>și</a:t>
            </a:r>
            <a:r>
              <a:rPr lang="en-GB" sz="1800" dirty="0">
                <a:solidFill>
                  <a:schemeClr val="bg1">
                    <a:lumMod val="50000"/>
                  </a:schemeClr>
                </a:solidFill>
              </a:rPr>
              <a:t> de </a:t>
            </a:r>
            <a:r>
              <a:rPr lang="en-GB" sz="1800" dirty="0" err="1">
                <a:solidFill>
                  <a:schemeClr val="bg1">
                    <a:lumMod val="50000"/>
                  </a:schemeClr>
                </a:solidFill>
              </a:rPr>
              <a:t>romașcanii</a:t>
            </a:r>
            <a:r>
              <a:rPr lang="en-GB" sz="1800" dirty="0">
                <a:solidFill>
                  <a:schemeClr val="bg1">
                    <a:lumMod val="50000"/>
                  </a:schemeClr>
                </a:solidFill>
              </a:rPr>
              <a:t> </a:t>
            </a:r>
            <a:r>
              <a:rPr lang="en-GB" sz="1800" dirty="0" err="1">
                <a:solidFill>
                  <a:schemeClr val="bg1">
                    <a:lumMod val="50000"/>
                  </a:schemeClr>
                </a:solidFill>
              </a:rPr>
              <a:t>pe</a:t>
            </a:r>
            <a:r>
              <a:rPr lang="en-GB" sz="1800" dirty="0">
                <a:solidFill>
                  <a:schemeClr val="bg1">
                    <a:lumMod val="50000"/>
                  </a:schemeClr>
                </a:solidFill>
              </a:rPr>
              <a:t> care </a:t>
            </a:r>
            <a:r>
              <a:rPr lang="en-GB" sz="1800" dirty="0" err="1">
                <a:solidFill>
                  <a:schemeClr val="bg1">
                    <a:lumMod val="50000"/>
                  </a:schemeClr>
                </a:solidFill>
              </a:rPr>
              <a:t>îi</a:t>
            </a:r>
            <a:r>
              <a:rPr lang="en-GB" sz="1800" dirty="0">
                <a:solidFill>
                  <a:schemeClr val="bg1">
                    <a:lumMod val="50000"/>
                  </a:schemeClr>
                </a:solidFill>
              </a:rPr>
              <a:t> port </a:t>
            </a:r>
            <a:r>
              <a:rPr lang="en-GB" sz="1800" dirty="0" err="1">
                <a:solidFill>
                  <a:schemeClr val="bg1">
                    <a:lumMod val="50000"/>
                  </a:schemeClr>
                </a:solidFill>
              </a:rPr>
              <a:t>mereu</a:t>
            </a:r>
            <a:r>
              <a:rPr lang="en-GB" sz="1800" dirty="0">
                <a:solidFill>
                  <a:schemeClr val="bg1">
                    <a:lumMod val="50000"/>
                  </a:schemeClr>
                </a:solidFill>
              </a:rPr>
              <a:t> </a:t>
            </a:r>
            <a:r>
              <a:rPr lang="en-GB" sz="1800" dirty="0" err="1">
                <a:solidFill>
                  <a:schemeClr val="bg1">
                    <a:lumMod val="50000"/>
                  </a:schemeClr>
                </a:solidFill>
              </a:rPr>
              <a:t>în</a:t>
            </a:r>
            <a:r>
              <a:rPr lang="en-GB" sz="1800" dirty="0">
                <a:solidFill>
                  <a:schemeClr val="bg1">
                    <a:lumMod val="50000"/>
                  </a:schemeClr>
                </a:solidFill>
              </a:rPr>
              <a:t> </a:t>
            </a:r>
            <a:r>
              <a:rPr lang="en-GB" sz="1800" dirty="0" err="1">
                <a:solidFill>
                  <a:schemeClr val="bg1">
                    <a:lumMod val="50000"/>
                  </a:schemeClr>
                </a:solidFill>
              </a:rPr>
              <a:t>inima</a:t>
            </a:r>
            <a:r>
              <a:rPr lang="en-GB" sz="1800" dirty="0">
                <a:solidFill>
                  <a:schemeClr val="bg1">
                    <a:lumMod val="50000"/>
                  </a:schemeClr>
                </a:solidFill>
              </a:rPr>
              <a:t> </a:t>
            </a:r>
            <a:r>
              <a:rPr lang="en-GB" sz="1800" dirty="0" err="1">
                <a:solidFill>
                  <a:schemeClr val="bg1">
                    <a:lumMod val="50000"/>
                  </a:schemeClr>
                </a:solidFill>
              </a:rPr>
              <a:t>mea</a:t>
            </a:r>
            <a:r>
              <a:rPr lang="en-GB" sz="1800" dirty="0">
                <a:solidFill>
                  <a:schemeClr val="bg1">
                    <a:lumMod val="50000"/>
                  </a:schemeClr>
                </a:solidFill>
              </a:rPr>
              <a:t>, </a:t>
            </a:r>
            <a:r>
              <a:rPr lang="en-GB" sz="1800" dirty="0" err="1">
                <a:solidFill>
                  <a:schemeClr val="bg1">
                    <a:lumMod val="50000"/>
                  </a:schemeClr>
                </a:solidFill>
              </a:rPr>
              <a:t>pe</a:t>
            </a:r>
            <a:r>
              <a:rPr lang="en-GB" sz="1800" dirty="0">
                <a:solidFill>
                  <a:schemeClr val="bg1">
                    <a:lumMod val="50000"/>
                  </a:schemeClr>
                </a:solidFill>
              </a:rPr>
              <a:t> care </a:t>
            </a:r>
            <a:r>
              <a:rPr lang="en-GB" sz="1800" dirty="0" err="1">
                <a:solidFill>
                  <a:schemeClr val="bg1">
                    <a:lumMod val="50000"/>
                  </a:schemeClr>
                </a:solidFill>
              </a:rPr>
              <a:t>îi</a:t>
            </a:r>
            <a:r>
              <a:rPr lang="en-GB" sz="1800" dirty="0">
                <a:solidFill>
                  <a:schemeClr val="bg1">
                    <a:lumMod val="50000"/>
                  </a:schemeClr>
                </a:solidFill>
              </a:rPr>
              <a:t> </a:t>
            </a:r>
            <a:r>
              <a:rPr lang="en-GB" sz="1800" dirty="0" err="1">
                <a:solidFill>
                  <a:schemeClr val="bg1">
                    <a:lumMod val="50000"/>
                  </a:schemeClr>
                </a:solidFill>
              </a:rPr>
              <a:t>simt</a:t>
            </a:r>
            <a:r>
              <a:rPr lang="en-GB" sz="1800" dirty="0">
                <a:solidFill>
                  <a:schemeClr val="bg1">
                    <a:lumMod val="50000"/>
                  </a:schemeClr>
                </a:solidFill>
              </a:rPr>
              <a:t> </a:t>
            </a:r>
            <a:r>
              <a:rPr lang="en-GB" sz="1800" dirty="0" err="1">
                <a:solidFill>
                  <a:schemeClr val="bg1">
                    <a:lumMod val="50000"/>
                  </a:schemeClr>
                </a:solidFill>
              </a:rPr>
              <a:t>gând</a:t>
            </a:r>
            <a:r>
              <a:rPr lang="en-GB" sz="1800" dirty="0">
                <a:solidFill>
                  <a:schemeClr val="bg1">
                    <a:lumMod val="50000"/>
                  </a:schemeClr>
                </a:solidFill>
              </a:rPr>
              <a:t> </a:t>
            </a:r>
            <a:r>
              <a:rPr lang="en-GB" sz="1800" dirty="0" err="1">
                <a:solidFill>
                  <a:schemeClr val="bg1">
                    <a:lumMod val="50000"/>
                  </a:schemeClr>
                </a:solidFill>
              </a:rPr>
              <a:t>lângă</a:t>
            </a:r>
            <a:r>
              <a:rPr lang="en-GB" sz="1800" dirty="0">
                <a:solidFill>
                  <a:schemeClr val="bg1">
                    <a:lumMod val="50000"/>
                  </a:schemeClr>
                </a:solidFill>
              </a:rPr>
              <a:t> </a:t>
            </a:r>
            <a:r>
              <a:rPr lang="en-GB" sz="1800" dirty="0" err="1">
                <a:solidFill>
                  <a:schemeClr val="bg1">
                    <a:lumMod val="50000"/>
                  </a:schemeClr>
                </a:solidFill>
              </a:rPr>
              <a:t>gând</a:t>
            </a:r>
            <a:r>
              <a:rPr lang="en-GB" sz="1800" dirty="0">
                <a:solidFill>
                  <a:schemeClr val="bg1">
                    <a:lumMod val="50000"/>
                  </a:schemeClr>
                </a:solidFill>
              </a:rPr>
              <a:t>, </a:t>
            </a:r>
            <a:r>
              <a:rPr lang="en-GB" sz="1800" dirty="0" err="1">
                <a:solidFill>
                  <a:schemeClr val="bg1">
                    <a:lumMod val="50000"/>
                  </a:schemeClr>
                </a:solidFill>
              </a:rPr>
              <a:t>suflet</a:t>
            </a:r>
            <a:r>
              <a:rPr lang="en-GB" sz="1800" dirty="0">
                <a:solidFill>
                  <a:schemeClr val="bg1">
                    <a:lumMod val="50000"/>
                  </a:schemeClr>
                </a:solidFill>
              </a:rPr>
              <a:t> </a:t>
            </a:r>
            <a:r>
              <a:rPr lang="en-GB" sz="1800" dirty="0" err="1">
                <a:solidFill>
                  <a:schemeClr val="bg1">
                    <a:lumMod val="50000"/>
                  </a:schemeClr>
                </a:solidFill>
              </a:rPr>
              <a:t>lângă</a:t>
            </a:r>
            <a:r>
              <a:rPr lang="en-GB" sz="1800" dirty="0">
                <a:solidFill>
                  <a:schemeClr val="bg1">
                    <a:lumMod val="50000"/>
                  </a:schemeClr>
                </a:solidFill>
              </a:rPr>
              <a:t> </a:t>
            </a:r>
            <a:r>
              <a:rPr lang="en-GB" sz="1800" dirty="0" err="1">
                <a:solidFill>
                  <a:schemeClr val="bg1">
                    <a:lumMod val="50000"/>
                  </a:schemeClr>
                </a:solidFill>
              </a:rPr>
              <a:t>suflet</a:t>
            </a:r>
            <a:r>
              <a:rPr lang="en-GB" sz="1800" dirty="0">
                <a:solidFill>
                  <a:schemeClr val="bg1">
                    <a:lumMod val="50000"/>
                  </a:schemeClr>
                </a:solidFill>
              </a:rPr>
              <a:t>.</a:t>
            </a:r>
            <a:endParaRPr lang="en-US" sz="1800" dirty="0">
              <a:solidFill>
                <a:schemeClr val="bg1">
                  <a:lumMod val="50000"/>
                </a:schemeClr>
              </a:solidFill>
            </a:endParaRPr>
          </a:p>
          <a:p>
            <a:pPr algn="just">
              <a:buNone/>
            </a:pPr>
            <a:endParaRPr lang="en-US" sz="1800" dirty="0">
              <a:solidFill>
                <a:schemeClr val="bg1">
                  <a:lumMod val="50000"/>
                </a:schemeClr>
              </a:solidFill>
            </a:endParaRPr>
          </a:p>
        </p:txBody>
      </p:sp>
      <p:pic>
        <p:nvPicPr>
          <p:cNvPr id="6" name="Picture 5" descr="Fotografia postată de Claudia Florina."/>
          <p:cNvPicPr/>
          <p:nvPr/>
        </p:nvPicPr>
        <p:blipFill>
          <a:blip r:embed="rId2"/>
          <a:srcRect/>
          <a:stretch>
            <a:fillRect/>
          </a:stretch>
        </p:blipFill>
        <p:spPr bwMode="auto">
          <a:xfrm>
            <a:off x="4343400" y="1476375"/>
            <a:ext cx="4495800" cy="4468495"/>
          </a:xfrm>
          <a:prstGeom prst="rect">
            <a:avLst/>
          </a:prstGeom>
          <a:noFill/>
          <a:ln w="9525">
            <a:noFill/>
            <a:miter lim="800000"/>
            <a:headEnd/>
            <a:tailEnd/>
          </a:ln>
        </p:spPr>
      </p:pic>
      <p:sp>
        <p:nvSpPr>
          <p:cNvPr id="4" name="Rectangle 3"/>
          <p:cNvSpPr/>
          <p:nvPr/>
        </p:nvSpPr>
        <p:spPr>
          <a:xfrm>
            <a:off x="304800" y="323374"/>
            <a:ext cx="8610600" cy="1107996"/>
          </a:xfrm>
          <a:prstGeom prst="rect">
            <a:avLst/>
          </a:prstGeom>
        </p:spPr>
        <p:txBody>
          <a:bodyPr wrap="square">
            <a:spAutoFit/>
          </a:bodyPr>
          <a:lstStyle/>
          <a:p>
            <a:pPr>
              <a:buNone/>
            </a:pPr>
            <a:r>
              <a:rPr lang="en-US" sz="2200" dirty="0" err="1">
                <a:solidFill>
                  <a:schemeClr val="bg1">
                    <a:lumMod val="50000"/>
                  </a:schemeClr>
                </a:solidFill>
              </a:rPr>
              <a:t>Cel</a:t>
            </a:r>
            <a:r>
              <a:rPr lang="en-US" sz="2200" dirty="0">
                <a:solidFill>
                  <a:schemeClr val="bg1">
                    <a:lumMod val="50000"/>
                  </a:schemeClr>
                </a:solidFill>
              </a:rPr>
              <a:t> </a:t>
            </a:r>
            <a:r>
              <a:rPr lang="en-US" sz="2200" dirty="0" err="1">
                <a:solidFill>
                  <a:schemeClr val="bg1">
                    <a:lumMod val="50000"/>
                  </a:schemeClr>
                </a:solidFill>
              </a:rPr>
              <a:t>mai</a:t>
            </a:r>
            <a:r>
              <a:rPr lang="en-US" sz="2200" dirty="0">
                <a:solidFill>
                  <a:schemeClr val="bg1">
                    <a:lumMod val="50000"/>
                  </a:schemeClr>
                </a:solidFill>
              </a:rPr>
              <a:t> important moment </a:t>
            </a:r>
            <a:r>
              <a:rPr lang="ro-RO" sz="2200" dirty="0">
                <a:solidFill>
                  <a:schemeClr val="bg1">
                    <a:lumMod val="50000"/>
                  </a:schemeClr>
                </a:solidFill>
              </a:rPr>
              <a:t>al acestui an, pe care am vrut să îl marchez alături de oamenii care au fost și îmi sunt mereu alături, a fost ziua de</a:t>
            </a:r>
          </a:p>
          <a:p>
            <a:pPr>
              <a:buNone/>
            </a:pPr>
            <a:r>
              <a:rPr lang="ro-RO" sz="2200" b="1" dirty="0">
                <a:solidFill>
                  <a:schemeClr val="bg1">
                    <a:lumMod val="50000"/>
                  </a:schemeClr>
                </a:solidFill>
              </a:rPr>
              <a:t>1 DECEMBRIE, de Centenarul Marii Uniri</a:t>
            </a:r>
            <a:r>
              <a:rPr lang="ro-RO" sz="2200" dirty="0">
                <a:solidFill>
                  <a:schemeClr val="bg1">
                    <a:lumMod val="50000"/>
                  </a:schemeClr>
                </a:solid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00650"/>
            <a:ext cx="4324350" cy="5638800"/>
          </a:xfrm>
        </p:spPr>
        <p:txBody>
          <a:bodyPr>
            <a:normAutofit/>
          </a:bodyPr>
          <a:lstStyle/>
          <a:p>
            <a:pPr algn="just">
              <a:buNone/>
            </a:pPr>
            <a:r>
              <a:rPr lang="ro-RO" sz="1800" dirty="0" smtClean="0">
                <a:solidFill>
                  <a:schemeClr val="bg1">
                    <a:lumMod val="50000"/>
                  </a:schemeClr>
                </a:solidFill>
              </a:rPr>
              <a:t>Sunt mândru de faptul că am fost </a:t>
            </a:r>
            <a:r>
              <a:rPr lang="ro-RO" sz="1800" b="1" dirty="0" smtClean="0">
                <a:solidFill>
                  <a:schemeClr val="bg1">
                    <a:lumMod val="50000"/>
                  </a:schemeClr>
                </a:solidFill>
              </a:rPr>
              <a:t>coordonatorul campaniei pentru construirea Autostrăzii Unirii</a:t>
            </a:r>
            <a:r>
              <a:rPr lang="ro-RO" sz="1800" dirty="0" smtClean="0">
                <a:solidFill>
                  <a:schemeClr val="bg1">
                    <a:lumMod val="50000"/>
                  </a:schemeClr>
                </a:solidFill>
              </a:rPr>
              <a:t>, campanie pe care am coordonat-o la nivelul Moldovei.</a:t>
            </a:r>
          </a:p>
          <a:p>
            <a:pPr algn="just">
              <a:buNone/>
            </a:pPr>
            <a:r>
              <a:rPr lang="ro-RO" sz="1800" dirty="0" smtClean="0">
                <a:solidFill>
                  <a:schemeClr val="bg1">
                    <a:lumMod val="50000"/>
                  </a:schemeClr>
                </a:solidFill>
              </a:rPr>
              <a:t>Din această calitate, am contribuit, prin coordonare directă, la o serie de acțiuni: am lansat o petiție în acest sens, am fost inițiator al legii depuse în Parlament, am reușit – după o adevărată luptă de lobby intern – să îi conving pe toți colegii din Comisia de Transporturi să voteze legea și, nu în ultimul rând, am făcut și voi continua să fac presiuni la adresa Guvernului pentru ca Autostrada să devină realitate.</a:t>
            </a:r>
            <a:endParaRPr lang="en-US" sz="1800" dirty="0">
              <a:solidFill>
                <a:schemeClr val="bg1">
                  <a:lumMod val="50000"/>
                </a:schemeClr>
              </a:solidFill>
            </a:endParaRPr>
          </a:p>
          <a:p>
            <a:pPr algn="just">
              <a:buNone/>
            </a:pPr>
            <a:endParaRPr lang="en-US" sz="1800" dirty="0">
              <a:solidFill>
                <a:schemeClr val="bg1">
                  <a:lumMod val="50000"/>
                </a:schemeClr>
              </a:solidFill>
            </a:endParaRPr>
          </a:p>
        </p:txBody>
      </p:sp>
      <p:sp>
        <p:nvSpPr>
          <p:cNvPr id="4" name="Rectangle 3"/>
          <p:cNvSpPr/>
          <p:nvPr/>
        </p:nvSpPr>
        <p:spPr>
          <a:xfrm>
            <a:off x="304800" y="323374"/>
            <a:ext cx="8610600" cy="923330"/>
          </a:xfrm>
          <a:prstGeom prst="rect">
            <a:avLst/>
          </a:prstGeom>
        </p:spPr>
        <p:txBody>
          <a:bodyPr wrap="square">
            <a:spAutoFit/>
          </a:bodyPr>
          <a:lstStyle/>
          <a:p>
            <a:pPr>
              <a:buNone/>
            </a:pPr>
            <a:r>
              <a:rPr lang="en-US" dirty="0" err="1" smtClean="0">
                <a:solidFill>
                  <a:schemeClr val="bg1">
                    <a:lumMod val="50000"/>
                  </a:schemeClr>
                </a:solidFill>
              </a:rPr>
              <a:t>Tocmai</a:t>
            </a:r>
            <a:r>
              <a:rPr lang="en-US" dirty="0" smtClean="0">
                <a:solidFill>
                  <a:schemeClr val="bg1">
                    <a:lumMod val="50000"/>
                  </a:schemeClr>
                </a:solidFill>
              </a:rPr>
              <a:t> </a:t>
            </a:r>
            <a:r>
              <a:rPr lang="en-US" dirty="0" err="1" smtClean="0">
                <a:solidFill>
                  <a:schemeClr val="bg1">
                    <a:lumMod val="50000"/>
                  </a:schemeClr>
                </a:solidFill>
              </a:rPr>
              <a:t>pentru</a:t>
            </a:r>
            <a:r>
              <a:rPr lang="en-US" dirty="0" smtClean="0">
                <a:solidFill>
                  <a:schemeClr val="bg1">
                    <a:lumMod val="50000"/>
                  </a:schemeClr>
                </a:solidFill>
              </a:rPr>
              <a:t> a </a:t>
            </a:r>
            <a:r>
              <a:rPr lang="en-US" dirty="0" err="1" smtClean="0">
                <a:solidFill>
                  <a:schemeClr val="bg1">
                    <a:lumMod val="50000"/>
                  </a:schemeClr>
                </a:solidFill>
              </a:rPr>
              <a:t>marca</a:t>
            </a:r>
            <a:r>
              <a:rPr lang="en-US" dirty="0" smtClean="0">
                <a:solidFill>
                  <a:schemeClr val="bg1">
                    <a:lumMod val="50000"/>
                  </a:schemeClr>
                </a:solidFill>
              </a:rPr>
              <a:t> a</a:t>
            </a:r>
            <a:r>
              <a:rPr lang="ro-RO" dirty="0" smtClean="0">
                <a:solidFill>
                  <a:schemeClr val="bg1">
                    <a:lumMod val="50000"/>
                  </a:schemeClr>
                </a:solidFill>
              </a:rPr>
              <a:t>nul Centenarului și prin proiecte dedicate într-o formă sau alta unirii, PNL a susținut de-a lungul anului trecut campania pentru Autostrada Unirii, care să lege Moldova de Ardeal.</a:t>
            </a:r>
            <a:endParaRPr lang="ro-RO" dirty="0">
              <a:solidFill>
                <a:schemeClr val="bg1">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4626" y="1524000"/>
            <a:ext cx="4396974" cy="2466976"/>
          </a:xfrm>
          <a:prstGeom prst="rect">
            <a:avLst/>
          </a:prstGeom>
        </p:spPr>
      </p:pic>
      <p:sp>
        <p:nvSpPr>
          <p:cNvPr id="7" name="TextBox 6"/>
          <p:cNvSpPr txBox="1"/>
          <p:nvPr/>
        </p:nvSpPr>
        <p:spPr>
          <a:xfrm>
            <a:off x="5719762" y="3990976"/>
            <a:ext cx="3200400" cy="2031325"/>
          </a:xfrm>
          <a:prstGeom prst="rect">
            <a:avLst/>
          </a:prstGeom>
          <a:noFill/>
        </p:spPr>
        <p:txBody>
          <a:bodyPr wrap="square" rtlCol="0">
            <a:spAutoFit/>
          </a:bodyPr>
          <a:lstStyle/>
          <a:p>
            <a:r>
              <a:rPr lang="ro-RO" i="1" dirty="0" smtClean="0">
                <a:solidFill>
                  <a:schemeClr val="bg1">
                    <a:lumMod val="65000"/>
                  </a:schemeClr>
                </a:solidFill>
              </a:rPr>
              <a:t>7 noiembrie, în Parlamentul României, Declarație de presă după ce am reușit alături de alți deputați PNL din Moldova să introducem proiectul pentru Autostrada Unirii pe ordinea de zi a Camerei Deputaților.</a:t>
            </a:r>
            <a:endParaRPr lang="en-US" i="1" dirty="0">
              <a:solidFill>
                <a:schemeClr val="bg1">
                  <a:lumMod val="65000"/>
                </a:schemeClr>
              </a:solidFill>
            </a:endParaRPr>
          </a:p>
        </p:txBody>
      </p:sp>
    </p:spTree>
    <p:extLst>
      <p:ext uri="{BB962C8B-B14F-4D97-AF65-F5344CB8AC3E}">
        <p14:creationId xmlns:p14="http://schemas.microsoft.com/office/powerpoint/2010/main" val="52876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2" name="Title 1"/>
          <p:cNvSpPr>
            <a:spLocks noGrp="1"/>
          </p:cNvSpPr>
          <p:nvPr>
            <p:ph type="title"/>
          </p:nvPr>
        </p:nvSpPr>
        <p:spPr>
          <a:xfrm>
            <a:off x="381000" y="381000"/>
            <a:ext cx="8229600" cy="1143000"/>
          </a:xfrm>
        </p:spPr>
        <p:txBody>
          <a:bodyPr>
            <a:normAutofit fontScale="90000"/>
          </a:bodyPr>
          <a:lstStyle/>
          <a:p>
            <a:r>
              <a:rPr lang="en-US" b="1" dirty="0" err="1">
                <a:solidFill>
                  <a:schemeClr val="tx2"/>
                </a:solidFill>
              </a:rPr>
              <a:t>Activitate</a:t>
            </a:r>
            <a:r>
              <a:rPr lang="en-US" b="1" dirty="0">
                <a:solidFill>
                  <a:schemeClr val="tx2"/>
                </a:solidFill>
              </a:rPr>
              <a:t> </a:t>
            </a:r>
            <a:r>
              <a:rPr lang="en-US" b="1" dirty="0" err="1">
                <a:solidFill>
                  <a:schemeClr val="tx2"/>
                </a:solidFill>
              </a:rPr>
              <a:t>politică</a:t>
            </a:r>
            <a:r>
              <a:rPr lang="en-US" dirty="0"/>
              <a:t/>
            </a:r>
            <a:br>
              <a:rPr lang="en-US" dirty="0"/>
            </a:br>
            <a:endParaRPr lang="en-US" dirty="0"/>
          </a:p>
        </p:txBody>
      </p:sp>
      <p:sp>
        <p:nvSpPr>
          <p:cNvPr id="3" name="Content Placeholder 2"/>
          <p:cNvSpPr>
            <a:spLocks noGrp="1"/>
          </p:cNvSpPr>
          <p:nvPr>
            <p:ph idx="1"/>
          </p:nvPr>
        </p:nvSpPr>
        <p:spPr>
          <a:xfrm>
            <a:off x="304800" y="4343400"/>
            <a:ext cx="8763000" cy="2400935"/>
          </a:xfrm>
        </p:spPr>
        <p:txBody>
          <a:bodyPr>
            <a:normAutofit lnSpcReduction="10000"/>
          </a:bodyPr>
          <a:lstStyle/>
          <a:p>
            <a:pPr marL="0" indent="0">
              <a:buNone/>
            </a:pPr>
            <a:r>
              <a:rPr lang="en-GB" sz="2000" dirty="0" err="1">
                <a:solidFill>
                  <a:schemeClr val="bg1">
                    <a:lumMod val="50000"/>
                  </a:schemeClr>
                </a:solidFill>
              </a:rPr>
              <a:t>În</a:t>
            </a:r>
            <a:r>
              <a:rPr lang="en-GB" sz="2000" dirty="0">
                <a:solidFill>
                  <a:schemeClr val="bg1">
                    <a:lumMod val="50000"/>
                  </a:schemeClr>
                </a:solidFill>
              </a:rPr>
              <a:t> </a:t>
            </a:r>
            <a:r>
              <a:rPr lang="en-GB" sz="2000" dirty="0" err="1">
                <a:solidFill>
                  <a:schemeClr val="bg1">
                    <a:lumMod val="50000"/>
                  </a:schemeClr>
                </a:solidFill>
              </a:rPr>
              <a:t>prezența</a:t>
            </a:r>
            <a:r>
              <a:rPr lang="en-GB" sz="2000" dirty="0">
                <a:solidFill>
                  <a:schemeClr val="bg1">
                    <a:lumMod val="50000"/>
                  </a:schemeClr>
                </a:solidFill>
              </a:rPr>
              <a:t> </a:t>
            </a:r>
            <a:r>
              <a:rPr lang="en-GB" sz="2000" dirty="0" err="1">
                <a:solidFill>
                  <a:schemeClr val="bg1">
                    <a:lumMod val="50000"/>
                  </a:schemeClr>
                </a:solidFill>
              </a:rPr>
              <a:t>colegilor</a:t>
            </a:r>
            <a:r>
              <a:rPr lang="en-GB" sz="2000" dirty="0">
                <a:solidFill>
                  <a:schemeClr val="bg1">
                    <a:lumMod val="50000"/>
                  </a:schemeClr>
                </a:solidFill>
              </a:rPr>
              <a:t> </a:t>
            </a:r>
            <a:r>
              <a:rPr lang="en-GB" sz="2000" dirty="0" err="1">
                <a:solidFill>
                  <a:schemeClr val="bg1">
                    <a:lumMod val="50000"/>
                  </a:schemeClr>
                </a:solidFill>
              </a:rPr>
              <a:t>mei</a:t>
            </a:r>
            <a:r>
              <a:rPr lang="en-GB" sz="2000" dirty="0">
                <a:solidFill>
                  <a:schemeClr val="bg1">
                    <a:lumMod val="50000"/>
                  </a:schemeClr>
                </a:solidFill>
              </a:rPr>
              <a:t> din PNL </a:t>
            </a:r>
            <a:r>
              <a:rPr lang="en-GB" sz="2000" dirty="0" err="1">
                <a:solidFill>
                  <a:schemeClr val="bg1">
                    <a:lumMod val="50000"/>
                  </a:schemeClr>
                </a:solidFill>
              </a:rPr>
              <a:t>și</a:t>
            </a:r>
            <a:r>
              <a:rPr lang="en-GB" sz="2000" dirty="0">
                <a:solidFill>
                  <a:schemeClr val="bg1">
                    <a:lumMod val="50000"/>
                  </a:schemeClr>
                </a:solidFill>
              </a:rPr>
              <a:t> a </a:t>
            </a:r>
            <a:r>
              <a:rPr lang="en-GB" sz="2000" dirty="0" err="1">
                <a:solidFill>
                  <a:schemeClr val="bg1">
                    <a:lumMod val="50000"/>
                  </a:schemeClr>
                </a:solidFill>
              </a:rPr>
              <a:t>altor</a:t>
            </a:r>
            <a:r>
              <a:rPr lang="en-GB" sz="2000" dirty="0">
                <a:solidFill>
                  <a:schemeClr val="bg1">
                    <a:lumMod val="50000"/>
                  </a:schemeClr>
                </a:solidFill>
              </a:rPr>
              <a:t> </a:t>
            </a:r>
            <a:r>
              <a:rPr lang="en-GB" sz="2000" dirty="0" err="1">
                <a:solidFill>
                  <a:schemeClr val="bg1">
                    <a:lumMod val="50000"/>
                  </a:schemeClr>
                </a:solidFill>
              </a:rPr>
              <a:t>parlamentari</a:t>
            </a:r>
            <a:r>
              <a:rPr lang="en-GB" sz="2000" dirty="0">
                <a:solidFill>
                  <a:schemeClr val="bg1">
                    <a:lumMod val="50000"/>
                  </a:schemeClr>
                </a:solidFill>
              </a:rPr>
              <a:t>, a </a:t>
            </a:r>
            <a:r>
              <a:rPr lang="en-GB" sz="2000" dirty="0" err="1">
                <a:solidFill>
                  <a:schemeClr val="bg1">
                    <a:lumMod val="50000"/>
                  </a:schemeClr>
                </a:solidFill>
              </a:rPr>
              <a:t>societății</a:t>
            </a:r>
            <a:r>
              <a:rPr lang="en-GB" sz="2000" dirty="0">
                <a:solidFill>
                  <a:schemeClr val="bg1">
                    <a:lumMod val="50000"/>
                  </a:schemeClr>
                </a:solidFill>
              </a:rPr>
              <a:t> </a:t>
            </a:r>
            <a:r>
              <a:rPr lang="en-GB" sz="2000" dirty="0" err="1">
                <a:solidFill>
                  <a:schemeClr val="bg1">
                    <a:lumMod val="50000"/>
                  </a:schemeClr>
                </a:solidFill>
              </a:rPr>
              <a:t>civile</a:t>
            </a:r>
            <a:r>
              <a:rPr lang="en-GB" sz="2000" dirty="0">
                <a:solidFill>
                  <a:schemeClr val="bg1">
                    <a:lumMod val="50000"/>
                  </a:schemeClr>
                </a:solidFill>
              </a:rPr>
              <a:t> </a:t>
            </a:r>
            <a:r>
              <a:rPr lang="en-GB" sz="2000" dirty="0" err="1">
                <a:solidFill>
                  <a:schemeClr val="bg1">
                    <a:lumMod val="50000"/>
                  </a:schemeClr>
                </a:solidFill>
              </a:rPr>
              <a:t>și</a:t>
            </a:r>
            <a:r>
              <a:rPr lang="en-GB" sz="2000" dirty="0">
                <a:solidFill>
                  <a:schemeClr val="bg1">
                    <a:lumMod val="50000"/>
                  </a:schemeClr>
                </a:solidFill>
              </a:rPr>
              <a:t> a </a:t>
            </a:r>
            <a:r>
              <a:rPr lang="en-GB" sz="2000" dirty="0" err="1">
                <a:solidFill>
                  <a:schemeClr val="bg1">
                    <a:lumMod val="50000"/>
                  </a:schemeClr>
                </a:solidFill>
              </a:rPr>
              <a:t>transportatorilor</a:t>
            </a:r>
            <a:r>
              <a:rPr lang="en-GB" sz="2000" dirty="0">
                <a:solidFill>
                  <a:schemeClr val="bg1">
                    <a:lumMod val="50000"/>
                  </a:schemeClr>
                </a:solidFill>
              </a:rPr>
              <a:t>, </a:t>
            </a:r>
            <a:r>
              <a:rPr lang="en-GB" sz="2000" dirty="0" err="1">
                <a:solidFill>
                  <a:schemeClr val="bg1">
                    <a:lumMod val="50000"/>
                  </a:schemeClr>
                </a:solidFill>
              </a:rPr>
              <a:t>Președintele</a:t>
            </a:r>
            <a:r>
              <a:rPr lang="en-GB" sz="2000" dirty="0">
                <a:solidFill>
                  <a:schemeClr val="bg1">
                    <a:lumMod val="50000"/>
                  </a:schemeClr>
                </a:solidFill>
              </a:rPr>
              <a:t> Klaus Iohannis a </a:t>
            </a:r>
            <a:r>
              <a:rPr lang="en-GB" sz="2000" dirty="0" err="1">
                <a:solidFill>
                  <a:schemeClr val="bg1">
                    <a:lumMod val="50000"/>
                  </a:schemeClr>
                </a:solidFill>
              </a:rPr>
              <a:t>promulgat</a:t>
            </a:r>
            <a:r>
              <a:rPr lang="en-GB" sz="2000" dirty="0">
                <a:solidFill>
                  <a:schemeClr val="bg1">
                    <a:lumMod val="50000"/>
                  </a:schemeClr>
                </a:solidFill>
              </a:rPr>
              <a:t> </a:t>
            </a:r>
            <a:r>
              <a:rPr lang="en-GB" sz="2000" dirty="0" err="1">
                <a:solidFill>
                  <a:schemeClr val="bg1">
                    <a:lumMod val="50000"/>
                  </a:schemeClr>
                </a:solidFill>
              </a:rPr>
              <a:t>legea</a:t>
            </a:r>
            <a:r>
              <a:rPr lang="en-GB" sz="2000" dirty="0">
                <a:solidFill>
                  <a:schemeClr val="bg1">
                    <a:lumMod val="50000"/>
                  </a:schemeClr>
                </a:solidFill>
              </a:rPr>
              <a:t> </a:t>
            </a:r>
            <a:r>
              <a:rPr lang="en-GB" sz="2000" dirty="0" err="1">
                <a:solidFill>
                  <a:schemeClr val="bg1">
                    <a:lumMod val="50000"/>
                  </a:schemeClr>
                </a:solidFill>
              </a:rPr>
              <a:t>pentru</a:t>
            </a:r>
            <a:r>
              <a:rPr lang="en-GB" sz="2000" dirty="0">
                <a:solidFill>
                  <a:schemeClr val="bg1">
                    <a:lumMod val="50000"/>
                  </a:schemeClr>
                </a:solidFill>
              </a:rPr>
              <a:t> “Autostrada </a:t>
            </a:r>
            <a:r>
              <a:rPr lang="en-GB" sz="2000" dirty="0" err="1">
                <a:solidFill>
                  <a:schemeClr val="bg1">
                    <a:lumMod val="50000"/>
                  </a:schemeClr>
                </a:solidFill>
              </a:rPr>
              <a:t>Unirii</a:t>
            </a:r>
            <a:r>
              <a:rPr lang="en-GB" sz="2000" dirty="0">
                <a:solidFill>
                  <a:schemeClr val="bg1">
                    <a:lumMod val="50000"/>
                  </a:schemeClr>
                </a:solidFill>
              </a:rPr>
              <a:t>”. </a:t>
            </a:r>
            <a:endParaRPr lang="en-US" sz="2000" dirty="0">
              <a:solidFill>
                <a:schemeClr val="bg1">
                  <a:lumMod val="50000"/>
                </a:schemeClr>
              </a:solidFill>
            </a:endParaRPr>
          </a:p>
          <a:p>
            <a:pPr marL="0" indent="0">
              <a:buNone/>
            </a:pPr>
            <a:r>
              <a:rPr lang="en-GB" sz="2000" dirty="0">
                <a:solidFill>
                  <a:schemeClr val="bg1">
                    <a:lumMod val="50000"/>
                  </a:schemeClr>
                </a:solidFill>
              </a:rPr>
              <a:t>Din </a:t>
            </a:r>
            <a:r>
              <a:rPr lang="en-GB" sz="2000" dirty="0" err="1">
                <a:solidFill>
                  <a:schemeClr val="bg1">
                    <a:lumMod val="50000"/>
                  </a:schemeClr>
                </a:solidFill>
              </a:rPr>
              <a:t>acest</a:t>
            </a:r>
            <a:r>
              <a:rPr lang="en-GB" sz="2000" dirty="0">
                <a:solidFill>
                  <a:schemeClr val="bg1">
                    <a:lumMod val="50000"/>
                  </a:schemeClr>
                </a:solidFill>
              </a:rPr>
              <a:t> moment, </a:t>
            </a:r>
            <a:r>
              <a:rPr lang="en-GB" sz="2000" dirty="0" err="1">
                <a:solidFill>
                  <a:schemeClr val="bg1">
                    <a:lumMod val="50000"/>
                  </a:schemeClr>
                </a:solidFill>
              </a:rPr>
              <a:t>guvernanții</a:t>
            </a:r>
            <a:r>
              <a:rPr lang="en-GB" sz="2000" dirty="0">
                <a:solidFill>
                  <a:schemeClr val="bg1">
                    <a:lumMod val="50000"/>
                  </a:schemeClr>
                </a:solidFill>
              </a:rPr>
              <a:t> nu </a:t>
            </a:r>
            <a:r>
              <a:rPr lang="en-GB" sz="2000" dirty="0" err="1">
                <a:solidFill>
                  <a:schemeClr val="bg1">
                    <a:lumMod val="50000"/>
                  </a:schemeClr>
                </a:solidFill>
              </a:rPr>
              <a:t>mai</a:t>
            </a:r>
            <a:r>
              <a:rPr lang="en-GB" sz="2000" dirty="0">
                <a:solidFill>
                  <a:schemeClr val="bg1">
                    <a:lumMod val="50000"/>
                  </a:schemeClr>
                </a:solidFill>
              </a:rPr>
              <a:t> au </a:t>
            </a:r>
            <a:r>
              <a:rPr lang="en-GB" sz="2000" dirty="0" err="1">
                <a:solidFill>
                  <a:schemeClr val="bg1">
                    <a:lumMod val="50000"/>
                  </a:schemeClr>
                </a:solidFill>
              </a:rPr>
              <a:t>nicio</a:t>
            </a:r>
            <a:r>
              <a:rPr lang="en-GB" sz="2000" dirty="0">
                <a:solidFill>
                  <a:schemeClr val="bg1">
                    <a:lumMod val="50000"/>
                  </a:schemeClr>
                </a:solidFill>
              </a:rPr>
              <a:t> </a:t>
            </a:r>
            <a:r>
              <a:rPr lang="en-GB" sz="2000" dirty="0" err="1">
                <a:solidFill>
                  <a:schemeClr val="bg1">
                    <a:lumMod val="50000"/>
                  </a:schemeClr>
                </a:solidFill>
              </a:rPr>
              <a:t>scuză</a:t>
            </a:r>
            <a:r>
              <a:rPr lang="en-GB" sz="2000" dirty="0">
                <a:solidFill>
                  <a:schemeClr val="bg1">
                    <a:lumMod val="50000"/>
                  </a:schemeClr>
                </a:solidFill>
              </a:rPr>
              <a:t> </a:t>
            </a:r>
            <a:r>
              <a:rPr lang="en-GB" sz="2000" dirty="0" err="1">
                <a:solidFill>
                  <a:schemeClr val="bg1">
                    <a:lumMod val="50000"/>
                  </a:schemeClr>
                </a:solidFill>
              </a:rPr>
              <a:t>pentru</a:t>
            </a:r>
            <a:r>
              <a:rPr lang="en-GB" sz="2000" dirty="0">
                <a:solidFill>
                  <a:schemeClr val="bg1">
                    <a:lumMod val="50000"/>
                  </a:schemeClr>
                </a:solidFill>
              </a:rPr>
              <a:t> a nu se </a:t>
            </a:r>
            <a:r>
              <a:rPr lang="en-GB" sz="2000" dirty="0" err="1">
                <a:solidFill>
                  <a:schemeClr val="bg1">
                    <a:lumMod val="50000"/>
                  </a:schemeClr>
                </a:solidFill>
              </a:rPr>
              <a:t>apuca</a:t>
            </a:r>
            <a:r>
              <a:rPr lang="en-GB" sz="2000" dirty="0">
                <a:solidFill>
                  <a:schemeClr val="bg1">
                    <a:lumMod val="50000"/>
                  </a:schemeClr>
                </a:solidFill>
              </a:rPr>
              <a:t> de </a:t>
            </a:r>
            <a:r>
              <a:rPr lang="en-GB" sz="2000" dirty="0" err="1">
                <a:solidFill>
                  <a:schemeClr val="bg1">
                    <a:lumMod val="50000"/>
                  </a:schemeClr>
                </a:solidFill>
              </a:rPr>
              <a:t>treabă</a:t>
            </a:r>
            <a:r>
              <a:rPr lang="en-GB" sz="2000" dirty="0">
                <a:solidFill>
                  <a:schemeClr val="bg1">
                    <a:lumMod val="50000"/>
                  </a:schemeClr>
                </a:solidFill>
              </a:rPr>
              <a:t>! </a:t>
            </a:r>
            <a:r>
              <a:rPr lang="en-GB" sz="2000" dirty="0" smtClean="0">
                <a:solidFill>
                  <a:schemeClr val="bg1">
                    <a:lumMod val="50000"/>
                  </a:schemeClr>
                </a:solidFill>
              </a:rPr>
              <a:t>Moldova </a:t>
            </a:r>
            <a:r>
              <a:rPr lang="en-GB" sz="2000" dirty="0">
                <a:solidFill>
                  <a:schemeClr val="bg1">
                    <a:lumMod val="50000"/>
                  </a:schemeClr>
                </a:solidFill>
              </a:rPr>
              <a:t>are </a:t>
            </a:r>
            <a:r>
              <a:rPr lang="en-GB" sz="2000" dirty="0" err="1">
                <a:solidFill>
                  <a:schemeClr val="bg1">
                    <a:lumMod val="50000"/>
                  </a:schemeClr>
                </a:solidFill>
              </a:rPr>
              <a:t>nevoie</a:t>
            </a:r>
            <a:r>
              <a:rPr lang="en-GB" sz="2000" dirty="0">
                <a:solidFill>
                  <a:schemeClr val="bg1">
                    <a:lumMod val="50000"/>
                  </a:schemeClr>
                </a:solidFill>
              </a:rPr>
              <a:t> ca de </a:t>
            </a:r>
            <a:r>
              <a:rPr lang="en-GB" sz="2000" dirty="0" err="1">
                <a:solidFill>
                  <a:schemeClr val="bg1">
                    <a:lumMod val="50000"/>
                  </a:schemeClr>
                </a:solidFill>
              </a:rPr>
              <a:t>aer</a:t>
            </a:r>
            <a:r>
              <a:rPr lang="en-GB" sz="2000" dirty="0">
                <a:solidFill>
                  <a:schemeClr val="bg1">
                    <a:lumMod val="50000"/>
                  </a:schemeClr>
                </a:solidFill>
              </a:rPr>
              <a:t> de </a:t>
            </a:r>
            <a:r>
              <a:rPr lang="en-GB" sz="2000" dirty="0" err="1">
                <a:solidFill>
                  <a:schemeClr val="bg1">
                    <a:lumMod val="50000"/>
                  </a:schemeClr>
                </a:solidFill>
              </a:rPr>
              <a:t>această</a:t>
            </a:r>
            <a:r>
              <a:rPr lang="en-GB" sz="2000" dirty="0">
                <a:solidFill>
                  <a:schemeClr val="bg1">
                    <a:lumMod val="50000"/>
                  </a:schemeClr>
                </a:solidFill>
              </a:rPr>
              <a:t> </a:t>
            </a:r>
            <a:r>
              <a:rPr lang="en-GB" sz="2000" dirty="0" err="1">
                <a:solidFill>
                  <a:schemeClr val="bg1">
                    <a:lumMod val="50000"/>
                  </a:schemeClr>
                </a:solidFill>
              </a:rPr>
              <a:t>autostradă</a:t>
            </a:r>
            <a:r>
              <a:rPr lang="en-GB" sz="2000" dirty="0">
                <a:solidFill>
                  <a:schemeClr val="bg1">
                    <a:lumMod val="50000"/>
                  </a:schemeClr>
                </a:solidFill>
              </a:rPr>
              <a:t> </a:t>
            </a:r>
            <a:r>
              <a:rPr lang="en-GB" sz="2000" dirty="0" err="1">
                <a:solidFill>
                  <a:schemeClr val="bg1">
                    <a:lumMod val="50000"/>
                  </a:schemeClr>
                </a:solidFill>
              </a:rPr>
              <a:t>și</a:t>
            </a:r>
            <a:r>
              <a:rPr lang="en-GB" sz="2000" dirty="0">
                <a:solidFill>
                  <a:schemeClr val="bg1">
                    <a:lumMod val="50000"/>
                  </a:schemeClr>
                </a:solidFill>
              </a:rPr>
              <a:t> </a:t>
            </a:r>
            <a:r>
              <a:rPr lang="en-GB" sz="2000" dirty="0" err="1">
                <a:solidFill>
                  <a:schemeClr val="bg1">
                    <a:lumMod val="50000"/>
                  </a:schemeClr>
                </a:solidFill>
              </a:rPr>
              <a:t>vă</a:t>
            </a:r>
            <a:r>
              <a:rPr lang="en-GB" sz="2000" dirty="0">
                <a:solidFill>
                  <a:schemeClr val="bg1">
                    <a:lumMod val="50000"/>
                  </a:schemeClr>
                </a:solidFill>
              </a:rPr>
              <a:t> </a:t>
            </a:r>
            <a:r>
              <a:rPr lang="en-GB" sz="2000" dirty="0" err="1">
                <a:solidFill>
                  <a:schemeClr val="bg1">
                    <a:lumMod val="50000"/>
                  </a:schemeClr>
                </a:solidFill>
              </a:rPr>
              <a:t>garantez</a:t>
            </a:r>
            <a:r>
              <a:rPr lang="en-GB" sz="2000" dirty="0">
                <a:solidFill>
                  <a:schemeClr val="bg1">
                    <a:lumMod val="50000"/>
                  </a:schemeClr>
                </a:solidFill>
              </a:rPr>
              <a:t> </a:t>
            </a:r>
            <a:r>
              <a:rPr lang="en-GB" sz="2000" dirty="0" err="1">
                <a:solidFill>
                  <a:schemeClr val="bg1">
                    <a:lumMod val="50000"/>
                  </a:schemeClr>
                </a:solidFill>
              </a:rPr>
              <a:t>că</a:t>
            </a:r>
            <a:r>
              <a:rPr lang="en-GB" sz="2000" dirty="0">
                <a:solidFill>
                  <a:schemeClr val="bg1">
                    <a:lumMod val="50000"/>
                  </a:schemeClr>
                </a:solidFill>
              </a:rPr>
              <a:t> </a:t>
            </a:r>
            <a:r>
              <a:rPr lang="en-GB" sz="2000" dirty="0" err="1">
                <a:solidFill>
                  <a:schemeClr val="bg1">
                    <a:lumMod val="50000"/>
                  </a:schemeClr>
                </a:solidFill>
              </a:rPr>
              <a:t>atât</a:t>
            </a:r>
            <a:r>
              <a:rPr lang="en-GB" sz="2000" dirty="0">
                <a:solidFill>
                  <a:schemeClr val="bg1">
                    <a:lumMod val="50000"/>
                  </a:schemeClr>
                </a:solidFill>
              </a:rPr>
              <a:t> </a:t>
            </a:r>
            <a:r>
              <a:rPr lang="en-GB" sz="2000" dirty="0" err="1">
                <a:solidFill>
                  <a:schemeClr val="bg1">
                    <a:lumMod val="50000"/>
                  </a:schemeClr>
                </a:solidFill>
              </a:rPr>
              <a:t>eu</a:t>
            </a:r>
            <a:r>
              <a:rPr lang="en-GB" sz="2000" dirty="0">
                <a:solidFill>
                  <a:schemeClr val="bg1">
                    <a:lumMod val="50000"/>
                  </a:schemeClr>
                </a:solidFill>
              </a:rPr>
              <a:t>, </a:t>
            </a:r>
            <a:r>
              <a:rPr lang="en-GB" sz="2000" dirty="0" err="1">
                <a:solidFill>
                  <a:schemeClr val="bg1">
                    <a:lumMod val="50000"/>
                  </a:schemeClr>
                </a:solidFill>
              </a:rPr>
              <a:t>dar</a:t>
            </a:r>
            <a:r>
              <a:rPr lang="en-GB" sz="2000" dirty="0">
                <a:solidFill>
                  <a:schemeClr val="bg1">
                    <a:lumMod val="50000"/>
                  </a:schemeClr>
                </a:solidFill>
              </a:rPr>
              <a:t> </a:t>
            </a:r>
            <a:r>
              <a:rPr lang="en-GB" sz="2000" dirty="0" err="1">
                <a:solidFill>
                  <a:schemeClr val="bg1">
                    <a:lumMod val="50000"/>
                  </a:schemeClr>
                </a:solidFill>
              </a:rPr>
              <a:t>și</a:t>
            </a:r>
            <a:r>
              <a:rPr lang="en-GB" sz="2000" dirty="0">
                <a:solidFill>
                  <a:schemeClr val="bg1">
                    <a:lumMod val="50000"/>
                  </a:schemeClr>
                </a:solidFill>
              </a:rPr>
              <a:t> </a:t>
            </a:r>
            <a:r>
              <a:rPr lang="en-GB" sz="2000" dirty="0" err="1">
                <a:solidFill>
                  <a:schemeClr val="bg1">
                    <a:lumMod val="50000"/>
                  </a:schemeClr>
                </a:solidFill>
              </a:rPr>
              <a:t>colegii</a:t>
            </a:r>
            <a:r>
              <a:rPr lang="en-GB" sz="2000" dirty="0">
                <a:solidFill>
                  <a:schemeClr val="bg1">
                    <a:lumMod val="50000"/>
                  </a:schemeClr>
                </a:solidFill>
              </a:rPr>
              <a:t> </a:t>
            </a:r>
            <a:r>
              <a:rPr lang="en-GB" sz="2000" dirty="0" err="1">
                <a:solidFill>
                  <a:schemeClr val="bg1">
                    <a:lumMod val="50000"/>
                  </a:schemeClr>
                </a:solidFill>
              </a:rPr>
              <a:t>mei</a:t>
            </a:r>
            <a:r>
              <a:rPr lang="en-GB" sz="2000" dirty="0">
                <a:solidFill>
                  <a:schemeClr val="bg1">
                    <a:lumMod val="50000"/>
                  </a:schemeClr>
                </a:solidFill>
              </a:rPr>
              <a:t> din PNL, </a:t>
            </a:r>
            <a:r>
              <a:rPr lang="en-GB" sz="2000" dirty="0" err="1">
                <a:solidFill>
                  <a:schemeClr val="bg1">
                    <a:lumMod val="50000"/>
                  </a:schemeClr>
                </a:solidFill>
              </a:rPr>
              <a:t>vom</a:t>
            </a:r>
            <a:r>
              <a:rPr lang="en-GB" sz="2000" dirty="0">
                <a:solidFill>
                  <a:schemeClr val="bg1">
                    <a:lumMod val="50000"/>
                  </a:schemeClr>
                </a:solidFill>
              </a:rPr>
              <a:t> face tot </a:t>
            </a:r>
            <a:r>
              <a:rPr lang="en-GB" sz="2000" dirty="0" err="1">
                <a:solidFill>
                  <a:schemeClr val="bg1">
                    <a:lumMod val="50000"/>
                  </a:schemeClr>
                </a:solidFill>
              </a:rPr>
              <a:t>ce</a:t>
            </a:r>
            <a:r>
              <a:rPr lang="en-GB" sz="2000" dirty="0">
                <a:solidFill>
                  <a:schemeClr val="bg1">
                    <a:lumMod val="50000"/>
                  </a:schemeClr>
                </a:solidFill>
              </a:rPr>
              <a:t> ne </a:t>
            </a:r>
            <a:r>
              <a:rPr lang="en-GB" sz="2000" dirty="0" err="1">
                <a:solidFill>
                  <a:schemeClr val="bg1">
                    <a:lumMod val="50000"/>
                  </a:schemeClr>
                </a:solidFill>
              </a:rPr>
              <a:t>stă</a:t>
            </a:r>
            <a:r>
              <a:rPr lang="en-GB" sz="2000" dirty="0">
                <a:solidFill>
                  <a:schemeClr val="bg1">
                    <a:lumMod val="50000"/>
                  </a:schemeClr>
                </a:solidFill>
              </a:rPr>
              <a:t> </a:t>
            </a:r>
            <a:r>
              <a:rPr lang="en-GB" sz="2000" dirty="0" err="1">
                <a:solidFill>
                  <a:schemeClr val="bg1">
                    <a:lumMod val="50000"/>
                  </a:schemeClr>
                </a:solidFill>
              </a:rPr>
              <a:t>în</a:t>
            </a:r>
            <a:r>
              <a:rPr lang="en-GB" sz="2000" dirty="0">
                <a:solidFill>
                  <a:schemeClr val="bg1">
                    <a:lumMod val="50000"/>
                  </a:schemeClr>
                </a:solidFill>
              </a:rPr>
              <a:t> </a:t>
            </a:r>
            <a:r>
              <a:rPr lang="en-GB" sz="2000" dirty="0" err="1">
                <a:solidFill>
                  <a:schemeClr val="bg1">
                    <a:lumMod val="50000"/>
                  </a:schemeClr>
                </a:solidFill>
              </a:rPr>
              <a:t>putință</a:t>
            </a:r>
            <a:r>
              <a:rPr lang="en-GB" sz="2000" dirty="0">
                <a:solidFill>
                  <a:schemeClr val="bg1">
                    <a:lumMod val="50000"/>
                  </a:schemeClr>
                </a:solidFill>
              </a:rPr>
              <a:t> </a:t>
            </a:r>
            <a:r>
              <a:rPr lang="en-GB" sz="2000" dirty="0" err="1">
                <a:solidFill>
                  <a:schemeClr val="bg1">
                    <a:lumMod val="50000"/>
                  </a:schemeClr>
                </a:solidFill>
              </a:rPr>
              <a:t>pentru</a:t>
            </a:r>
            <a:r>
              <a:rPr lang="en-GB" sz="2000" dirty="0">
                <a:solidFill>
                  <a:schemeClr val="bg1">
                    <a:lumMod val="50000"/>
                  </a:schemeClr>
                </a:solidFill>
              </a:rPr>
              <a:t> a ne </a:t>
            </a:r>
            <a:r>
              <a:rPr lang="en-GB" sz="2000" dirty="0" err="1">
                <a:solidFill>
                  <a:schemeClr val="bg1">
                    <a:lumMod val="50000"/>
                  </a:schemeClr>
                </a:solidFill>
              </a:rPr>
              <a:t>asigura</a:t>
            </a:r>
            <a:r>
              <a:rPr lang="en-GB" sz="2000" dirty="0">
                <a:solidFill>
                  <a:schemeClr val="bg1">
                    <a:lumMod val="50000"/>
                  </a:schemeClr>
                </a:solidFill>
              </a:rPr>
              <a:t> </a:t>
            </a:r>
            <a:r>
              <a:rPr lang="en-GB" sz="2000" dirty="0" err="1">
                <a:solidFill>
                  <a:schemeClr val="bg1">
                    <a:lumMod val="50000"/>
                  </a:schemeClr>
                </a:solidFill>
              </a:rPr>
              <a:t>că</a:t>
            </a:r>
            <a:r>
              <a:rPr lang="en-GB" sz="2000" dirty="0">
                <a:solidFill>
                  <a:schemeClr val="bg1">
                    <a:lumMod val="50000"/>
                  </a:schemeClr>
                </a:solidFill>
              </a:rPr>
              <a:t> </a:t>
            </a:r>
            <a:r>
              <a:rPr lang="en-GB" sz="2000" dirty="0" err="1">
                <a:solidFill>
                  <a:schemeClr val="bg1">
                    <a:lumMod val="50000"/>
                  </a:schemeClr>
                </a:solidFill>
              </a:rPr>
              <a:t>proiectul</a:t>
            </a:r>
            <a:r>
              <a:rPr lang="en-GB" sz="2000" dirty="0">
                <a:solidFill>
                  <a:schemeClr val="bg1">
                    <a:lumMod val="50000"/>
                  </a:schemeClr>
                </a:solidFill>
              </a:rPr>
              <a:t> </a:t>
            </a:r>
            <a:r>
              <a:rPr lang="en-GB" sz="2000" dirty="0" err="1">
                <a:solidFill>
                  <a:schemeClr val="bg1">
                    <a:lumMod val="50000"/>
                  </a:schemeClr>
                </a:solidFill>
              </a:rPr>
              <a:t>va</a:t>
            </a:r>
            <a:r>
              <a:rPr lang="en-GB" sz="2000" dirty="0">
                <a:solidFill>
                  <a:schemeClr val="bg1">
                    <a:lumMod val="50000"/>
                  </a:schemeClr>
                </a:solidFill>
              </a:rPr>
              <a:t> fi </a:t>
            </a:r>
            <a:r>
              <a:rPr lang="en-GB" sz="2000" dirty="0" err="1">
                <a:solidFill>
                  <a:schemeClr val="bg1">
                    <a:lumMod val="50000"/>
                  </a:schemeClr>
                </a:solidFill>
              </a:rPr>
              <a:t>demarat</a:t>
            </a:r>
            <a:r>
              <a:rPr lang="en-GB" sz="2000" dirty="0">
                <a:solidFill>
                  <a:schemeClr val="bg1">
                    <a:lumMod val="50000"/>
                  </a:schemeClr>
                </a:solidFill>
              </a:rPr>
              <a:t> </a:t>
            </a:r>
            <a:r>
              <a:rPr lang="en-GB" sz="2000" dirty="0" err="1">
                <a:solidFill>
                  <a:schemeClr val="bg1">
                    <a:lumMod val="50000"/>
                  </a:schemeClr>
                </a:solidFill>
              </a:rPr>
              <a:t>și</a:t>
            </a:r>
            <a:r>
              <a:rPr lang="en-GB" sz="2000" dirty="0">
                <a:solidFill>
                  <a:schemeClr val="bg1">
                    <a:lumMod val="50000"/>
                  </a:schemeClr>
                </a:solidFill>
              </a:rPr>
              <a:t> </a:t>
            </a:r>
            <a:r>
              <a:rPr lang="en-GB" sz="2000" dirty="0" err="1">
                <a:solidFill>
                  <a:schemeClr val="bg1">
                    <a:lumMod val="50000"/>
                  </a:schemeClr>
                </a:solidFill>
              </a:rPr>
              <a:t>că</a:t>
            </a:r>
            <a:r>
              <a:rPr lang="en-GB" sz="2000" dirty="0">
                <a:solidFill>
                  <a:schemeClr val="bg1">
                    <a:lumMod val="50000"/>
                  </a:schemeClr>
                </a:solidFill>
              </a:rPr>
              <a:t> autostrada </a:t>
            </a:r>
            <a:r>
              <a:rPr lang="en-GB" sz="2000" dirty="0" err="1">
                <a:solidFill>
                  <a:schemeClr val="bg1">
                    <a:lumMod val="50000"/>
                  </a:schemeClr>
                </a:solidFill>
              </a:rPr>
              <a:t>va</a:t>
            </a:r>
            <a:r>
              <a:rPr lang="en-GB" sz="2000" dirty="0">
                <a:solidFill>
                  <a:schemeClr val="bg1">
                    <a:lumMod val="50000"/>
                  </a:schemeClr>
                </a:solidFill>
              </a:rPr>
              <a:t> fi </a:t>
            </a:r>
            <a:r>
              <a:rPr lang="en-GB" sz="2000" dirty="0" err="1">
                <a:solidFill>
                  <a:schemeClr val="bg1">
                    <a:lumMod val="50000"/>
                  </a:schemeClr>
                </a:solidFill>
              </a:rPr>
              <a:t>construită</a:t>
            </a:r>
            <a:r>
              <a:rPr lang="en-GB" sz="2000" dirty="0">
                <a:solidFill>
                  <a:schemeClr val="bg1">
                    <a:lumMod val="50000"/>
                  </a:schemeClr>
                </a:solidFill>
              </a:rPr>
              <a:t> </a:t>
            </a:r>
            <a:r>
              <a:rPr lang="en-GB" sz="2000" dirty="0" err="1">
                <a:solidFill>
                  <a:schemeClr val="bg1">
                    <a:lumMod val="50000"/>
                  </a:schemeClr>
                </a:solidFill>
              </a:rPr>
              <a:t>și</a:t>
            </a:r>
            <a:r>
              <a:rPr lang="en-GB" sz="2000" dirty="0">
                <a:solidFill>
                  <a:schemeClr val="bg1">
                    <a:lumMod val="50000"/>
                  </a:schemeClr>
                </a:solidFill>
              </a:rPr>
              <a:t> </a:t>
            </a:r>
            <a:r>
              <a:rPr lang="en-GB" sz="2000" dirty="0" err="1">
                <a:solidFill>
                  <a:schemeClr val="bg1">
                    <a:lumMod val="50000"/>
                  </a:schemeClr>
                </a:solidFill>
              </a:rPr>
              <a:t>finalizată</a:t>
            </a:r>
            <a:r>
              <a:rPr lang="en-GB" sz="2000" dirty="0">
                <a:solidFill>
                  <a:schemeClr val="bg1">
                    <a:lumMod val="50000"/>
                  </a:schemeClr>
                </a:solidFill>
              </a:rPr>
              <a:t> </a:t>
            </a:r>
            <a:r>
              <a:rPr lang="en-GB" sz="2000" dirty="0" err="1">
                <a:solidFill>
                  <a:schemeClr val="bg1">
                    <a:lumMod val="50000"/>
                  </a:schemeClr>
                </a:solidFill>
              </a:rPr>
              <a:t>cât</a:t>
            </a:r>
            <a:r>
              <a:rPr lang="en-GB" sz="2000" dirty="0">
                <a:solidFill>
                  <a:schemeClr val="bg1">
                    <a:lumMod val="50000"/>
                  </a:schemeClr>
                </a:solidFill>
              </a:rPr>
              <a:t> </a:t>
            </a:r>
            <a:r>
              <a:rPr lang="en-GB" sz="2000" dirty="0" err="1">
                <a:solidFill>
                  <a:schemeClr val="bg1">
                    <a:lumMod val="50000"/>
                  </a:schemeClr>
                </a:solidFill>
              </a:rPr>
              <a:t>mai</a:t>
            </a:r>
            <a:r>
              <a:rPr lang="en-GB" sz="2000" dirty="0">
                <a:solidFill>
                  <a:schemeClr val="bg1">
                    <a:lumMod val="50000"/>
                  </a:schemeClr>
                </a:solidFill>
              </a:rPr>
              <a:t> </a:t>
            </a:r>
            <a:r>
              <a:rPr lang="en-GB" sz="2000" dirty="0" err="1">
                <a:solidFill>
                  <a:schemeClr val="bg1">
                    <a:lumMod val="50000"/>
                  </a:schemeClr>
                </a:solidFill>
              </a:rPr>
              <a:t>repede</a:t>
            </a:r>
            <a:r>
              <a:rPr lang="en-GB" sz="2000" dirty="0">
                <a:solidFill>
                  <a:schemeClr val="bg1">
                    <a:lumMod val="50000"/>
                  </a:schemeClr>
                </a:solidFill>
              </a:rPr>
              <a:t>. </a:t>
            </a:r>
            <a:endParaRPr lang="en-US" sz="2000" dirty="0">
              <a:solidFill>
                <a:schemeClr val="bg1">
                  <a:lumMod val="50000"/>
                </a:schemeClr>
              </a:solidFill>
            </a:endParaRPr>
          </a:p>
        </p:txBody>
      </p:sp>
      <p:sp>
        <p:nvSpPr>
          <p:cNvPr id="4" name="Rectangle 3"/>
          <p:cNvSpPr/>
          <p:nvPr/>
        </p:nvSpPr>
        <p:spPr>
          <a:xfrm>
            <a:off x="6300787" y="2010370"/>
            <a:ext cx="2819400" cy="923330"/>
          </a:xfrm>
          <a:prstGeom prst="rect">
            <a:avLst/>
          </a:prstGeom>
        </p:spPr>
        <p:txBody>
          <a:bodyPr wrap="square">
            <a:spAutoFit/>
          </a:bodyPr>
          <a:lstStyle/>
          <a:p>
            <a:r>
              <a:rPr lang="en-US" i="1" dirty="0" smtClean="0">
                <a:solidFill>
                  <a:schemeClr val="bg1">
                    <a:lumMod val="50000"/>
                  </a:schemeClr>
                </a:solidFill>
              </a:rPr>
              <a:t>2</a:t>
            </a:r>
            <a:r>
              <a:rPr lang="ro-RO" i="1" dirty="0" smtClean="0">
                <a:solidFill>
                  <a:schemeClr val="bg1">
                    <a:lumMod val="50000"/>
                  </a:schemeClr>
                </a:solidFill>
              </a:rPr>
              <a:t>9 noiembrie, alături de Președintele Klaus Iohannis și de colegii liberali</a:t>
            </a:r>
            <a:endParaRPr lang="en-US" i="1" dirty="0">
              <a:solidFill>
                <a:schemeClr val="bg1">
                  <a:lumMod val="50000"/>
                </a:schemeClr>
              </a:solidFill>
            </a:endParaRPr>
          </a:p>
        </p:txBody>
      </p:sp>
      <p:pic>
        <p:nvPicPr>
          <p:cNvPr id="9" name="Picture 8" descr="Fotografia postată de Laurențiu Dan Leoreanu."/>
          <p:cNvPicPr/>
          <p:nvPr/>
        </p:nvPicPr>
        <p:blipFill>
          <a:blip r:embed="rId3"/>
          <a:srcRect/>
          <a:stretch>
            <a:fillRect/>
          </a:stretch>
        </p:blipFill>
        <p:spPr bwMode="auto">
          <a:xfrm>
            <a:off x="423862" y="1066800"/>
            <a:ext cx="5748338" cy="3175993"/>
          </a:xfrm>
          <a:prstGeom prst="rect">
            <a:avLst/>
          </a:prstGeom>
          <a:noFill/>
          <a:ln w="9525">
            <a:noFill/>
            <a:miter lim="800000"/>
            <a:headEnd/>
            <a:tailEnd/>
          </a:ln>
        </p:spPr>
      </p:pic>
    </p:spTree>
    <p:extLst>
      <p:ext uri="{BB962C8B-B14F-4D97-AF65-F5344CB8AC3E}">
        <p14:creationId xmlns:p14="http://schemas.microsoft.com/office/powerpoint/2010/main" val="120806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19050" y="738187"/>
            <a:ext cx="4001770" cy="4525963"/>
          </a:xfrm>
        </p:spPr>
        <p:txBody>
          <a:bodyPr>
            <a:normAutofit/>
          </a:bodyPr>
          <a:lstStyle/>
          <a:p>
            <a:pPr algn="ctr">
              <a:buNone/>
            </a:pPr>
            <a:r>
              <a:rPr lang="en-US" sz="2200" dirty="0" err="1">
                <a:solidFill>
                  <a:schemeClr val="bg1">
                    <a:lumMod val="50000"/>
                  </a:schemeClr>
                </a:solidFill>
              </a:rPr>
              <a:t>În</a:t>
            </a:r>
            <a:r>
              <a:rPr lang="en-US" sz="2200" dirty="0">
                <a:solidFill>
                  <a:schemeClr val="bg1">
                    <a:lumMod val="50000"/>
                  </a:schemeClr>
                </a:solidFill>
              </a:rPr>
              <a:t> </a:t>
            </a:r>
            <a:r>
              <a:rPr lang="en-US" sz="2200" dirty="0" err="1">
                <a:solidFill>
                  <a:schemeClr val="bg1">
                    <a:lumMod val="50000"/>
                  </a:schemeClr>
                </a:solidFill>
              </a:rPr>
              <a:t>calitate</a:t>
            </a:r>
            <a:r>
              <a:rPr lang="en-US" sz="2200" dirty="0">
                <a:solidFill>
                  <a:schemeClr val="bg1">
                    <a:lumMod val="50000"/>
                  </a:schemeClr>
                </a:solidFill>
              </a:rPr>
              <a:t> de </a:t>
            </a:r>
            <a:r>
              <a:rPr lang="en-US" sz="2200" dirty="0" err="1">
                <a:solidFill>
                  <a:schemeClr val="bg1">
                    <a:lumMod val="50000"/>
                  </a:schemeClr>
                </a:solidFill>
              </a:rPr>
              <a:t>vicepreședinte</a:t>
            </a:r>
            <a:r>
              <a:rPr lang="en-US" sz="2200" dirty="0">
                <a:solidFill>
                  <a:schemeClr val="bg1">
                    <a:lumMod val="50000"/>
                  </a:schemeClr>
                </a:solidFill>
              </a:rPr>
              <a:t> al PNL </a:t>
            </a:r>
            <a:r>
              <a:rPr lang="en-US" sz="2200" dirty="0" err="1">
                <a:solidFill>
                  <a:schemeClr val="bg1">
                    <a:lumMod val="50000"/>
                  </a:schemeClr>
                </a:solidFill>
              </a:rPr>
              <a:t>particip</a:t>
            </a:r>
            <a:r>
              <a:rPr lang="en-US" sz="2200" dirty="0">
                <a:solidFill>
                  <a:schemeClr val="bg1">
                    <a:lumMod val="50000"/>
                  </a:schemeClr>
                </a:solidFill>
              </a:rPr>
              <a:t>, </a:t>
            </a:r>
            <a:r>
              <a:rPr lang="en-US" sz="2200" dirty="0" err="1">
                <a:solidFill>
                  <a:schemeClr val="bg1">
                    <a:lumMod val="50000"/>
                  </a:schemeClr>
                </a:solidFill>
              </a:rPr>
              <a:t>săptămânal</a:t>
            </a:r>
            <a:r>
              <a:rPr lang="en-US" sz="2200" dirty="0">
                <a:solidFill>
                  <a:schemeClr val="bg1">
                    <a:lumMod val="50000"/>
                  </a:schemeClr>
                </a:solidFill>
              </a:rPr>
              <a:t>, la </a:t>
            </a:r>
            <a:r>
              <a:rPr lang="en-US" sz="2200" dirty="0" err="1">
                <a:solidFill>
                  <a:schemeClr val="bg1">
                    <a:lumMod val="50000"/>
                  </a:schemeClr>
                </a:solidFill>
              </a:rPr>
              <a:t>Biroul</a:t>
            </a:r>
            <a:r>
              <a:rPr lang="en-US" sz="2200" dirty="0">
                <a:solidFill>
                  <a:schemeClr val="bg1">
                    <a:lumMod val="50000"/>
                  </a:schemeClr>
                </a:solidFill>
              </a:rPr>
              <a:t> </a:t>
            </a:r>
            <a:r>
              <a:rPr lang="en-US" sz="2200" dirty="0" err="1">
                <a:solidFill>
                  <a:schemeClr val="bg1">
                    <a:lumMod val="50000"/>
                  </a:schemeClr>
                </a:solidFill>
              </a:rPr>
              <a:t>Executiv</a:t>
            </a:r>
            <a:r>
              <a:rPr lang="en-US" sz="2200" dirty="0">
                <a:solidFill>
                  <a:schemeClr val="bg1">
                    <a:lumMod val="50000"/>
                  </a:schemeClr>
                </a:solidFill>
              </a:rPr>
              <a:t> </a:t>
            </a:r>
            <a:r>
              <a:rPr lang="en-US" sz="2200" dirty="0" err="1">
                <a:solidFill>
                  <a:schemeClr val="bg1">
                    <a:lumMod val="50000"/>
                  </a:schemeClr>
                </a:solidFill>
              </a:rPr>
              <a:t>Național</a:t>
            </a:r>
            <a:r>
              <a:rPr lang="en-US" sz="2200" dirty="0">
                <a:solidFill>
                  <a:schemeClr val="bg1">
                    <a:lumMod val="50000"/>
                  </a:schemeClr>
                </a:solidFill>
              </a:rPr>
              <a:t> al PNL - </a:t>
            </a:r>
            <a:r>
              <a:rPr lang="en-US" sz="2200" dirty="0" err="1">
                <a:solidFill>
                  <a:schemeClr val="bg1">
                    <a:lumMod val="50000"/>
                  </a:schemeClr>
                </a:solidFill>
              </a:rPr>
              <a:t>forul</a:t>
            </a:r>
            <a:r>
              <a:rPr lang="en-US" sz="2200" dirty="0">
                <a:solidFill>
                  <a:schemeClr val="bg1">
                    <a:lumMod val="50000"/>
                  </a:schemeClr>
                </a:solidFill>
              </a:rPr>
              <a:t> de </a:t>
            </a:r>
            <a:r>
              <a:rPr lang="en-US" sz="2200" dirty="0" err="1">
                <a:solidFill>
                  <a:schemeClr val="bg1">
                    <a:lumMod val="50000"/>
                  </a:schemeClr>
                </a:solidFill>
              </a:rPr>
              <a:t>conducere</a:t>
            </a:r>
            <a:r>
              <a:rPr lang="en-US" sz="2200" dirty="0">
                <a:solidFill>
                  <a:schemeClr val="bg1">
                    <a:lumMod val="50000"/>
                  </a:schemeClr>
                </a:solidFill>
              </a:rPr>
              <a:t> al </a:t>
            </a:r>
            <a:r>
              <a:rPr lang="en-US" sz="2200" dirty="0" err="1">
                <a:solidFill>
                  <a:schemeClr val="bg1">
                    <a:lumMod val="50000"/>
                  </a:schemeClr>
                </a:solidFill>
              </a:rPr>
              <a:t>partidului</a:t>
            </a:r>
            <a:r>
              <a:rPr lang="en-US" sz="2200" dirty="0">
                <a:solidFill>
                  <a:schemeClr val="bg1">
                    <a:lumMod val="50000"/>
                  </a:schemeClr>
                </a:solidFill>
              </a:rPr>
              <a:t> - </a:t>
            </a:r>
            <a:r>
              <a:rPr lang="en-US" sz="2200" dirty="0" err="1">
                <a:solidFill>
                  <a:schemeClr val="bg1">
                    <a:lumMod val="50000"/>
                  </a:schemeClr>
                </a:solidFill>
              </a:rPr>
              <a:t>dar</a:t>
            </a:r>
            <a:r>
              <a:rPr lang="en-US" sz="2200" dirty="0">
                <a:solidFill>
                  <a:schemeClr val="bg1">
                    <a:lumMod val="50000"/>
                  </a:schemeClr>
                </a:solidFill>
              </a:rPr>
              <a:t> </a:t>
            </a:r>
            <a:r>
              <a:rPr lang="en-US" sz="2200" dirty="0" err="1">
                <a:solidFill>
                  <a:schemeClr val="bg1">
                    <a:lumMod val="50000"/>
                  </a:schemeClr>
                </a:solidFill>
              </a:rPr>
              <a:t>și</a:t>
            </a:r>
            <a:r>
              <a:rPr lang="en-US" sz="2200" dirty="0">
                <a:solidFill>
                  <a:schemeClr val="bg1">
                    <a:lumMod val="50000"/>
                  </a:schemeClr>
                </a:solidFill>
              </a:rPr>
              <a:t> la </a:t>
            </a:r>
            <a:r>
              <a:rPr lang="en-US" sz="2200" dirty="0" err="1">
                <a:solidFill>
                  <a:schemeClr val="bg1">
                    <a:lumMod val="50000"/>
                  </a:schemeClr>
                </a:solidFill>
              </a:rPr>
              <a:t>evenimente</a:t>
            </a:r>
            <a:r>
              <a:rPr lang="en-US" sz="2200" dirty="0">
                <a:solidFill>
                  <a:schemeClr val="bg1">
                    <a:lumMod val="50000"/>
                  </a:schemeClr>
                </a:solidFill>
              </a:rPr>
              <a:t> </a:t>
            </a:r>
            <a:r>
              <a:rPr lang="en-US" sz="2200" dirty="0" err="1">
                <a:solidFill>
                  <a:schemeClr val="bg1">
                    <a:lumMod val="50000"/>
                  </a:schemeClr>
                </a:solidFill>
              </a:rPr>
              <a:t>politice</a:t>
            </a:r>
            <a:r>
              <a:rPr lang="en-US" sz="2200" dirty="0">
                <a:solidFill>
                  <a:schemeClr val="bg1">
                    <a:lumMod val="50000"/>
                  </a:schemeClr>
                </a:solidFill>
              </a:rPr>
              <a:t> de </a:t>
            </a:r>
            <a:r>
              <a:rPr lang="en-US" sz="2200" dirty="0" err="1">
                <a:solidFill>
                  <a:schemeClr val="bg1">
                    <a:lumMod val="50000"/>
                  </a:schemeClr>
                </a:solidFill>
              </a:rPr>
              <a:t>partid</a:t>
            </a:r>
            <a:r>
              <a:rPr lang="en-US" sz="2200" dirty="0">
                <a:solidFill>
                  <a:schemeClr val="bg1">
                    <a:lumMod val="50000"/>
                  </a:schemeClr>
                </a:solidFill>
              </a:rPr>
              <a:t> </a:t>
            </a:r>
            <a:r>
              <a:rPr lang="en-US" sz="2200" dirty="0" err="1">
                <a:solidFill>
                  <a:schemeClr val="bg1">
                    <a:lumMod val="50000"/>
                  </a:schemeClr>
                </a:solidFill>
              </a:rPr>
              <a:t>și</a:t>
            </a:r>
            <a:r>
              <a:rPr lang="en-US" sz="2200" dirty="0">
                <a:solidFill>
                  <a:schemeClr val="bg1">
                    <a:lumMod val="50000"/>
                  </a:schemeClr>
                </a:solidFill>
              </a:rPr>
              <a:t> nu </a:t>
            </a:r>
            <a:r>
              <a:rPr lang="en-US" sz="2200" dirty="0" err="1">
                <a:solidFill>
                  <a:schemeClr val="bg1">
                    <a:lumMod val="50000"/>
                  </a:schemeClr>
                </a:solidFill>
              </a:rPr>
              <a:t>numai</a:t>
            </a:r>
            <a:r>
              <a:rPr lang="en-US" sz="2200" dirty="0">
                <a:solidFill>
                  <a:schemeClr val="bg1">
                    <a:lumMod val="50000"/>
                  </a:schemeClr>
                </a:solidFill>
              </a:rPr>
              <a:t>, </a:t>
            </a:r>
            <a:r>
              <a:rPr lang="en-US" sz="2200" dirty="0" err="1">
                <a:solidFill>
                  <a:schemeClr val="bg1">
                    <a:lumMod val="50000"/>
                  </a:schemeClr>
                </a:solidFill>
              </a:rPr>
              <a:t>precum</a:t>
            </a:r>
            <a:r>
              <a:rPr lang="en-US" sz="2200" dirty="0">
                <a:solidFill>
                  <a:schemeClr val="bg1">
                    <a:lumMod val="50000"/>
                  </a:schemeClr>
                </a:solidFill>
              </a:rPr>
              <a:t> </a:t>
            </a:r>
            <a:r>
              <a:rPr lang="en-US" sz="2200" dirty="0" err="1">
                <a:solidFill>
                  <a:schemeClr val="bg1">
                    <a:lumMod val="50000"/>
                  </a:schemeClr>
                </a:solidFill>
              </a:rPr>
              <a:t>Liga</a:t>
            </a:r>
            <a:r>
              <a:rPr lang="en-US" sz="2200" dirty="0">
                <a:solidFill>
                  <a:schemeClr val="bg1">
                    <a:lumMod val="50000"/>
                  </a:schemeClr>
                </a:solidFill>
              </a:rPr>
              <a:t> </a:t>
            </a:r>
            <a:r>
              <a:rPr lang="en-US" sz="2200" dirty="0" err="1">
                <a:solidFill>
                  <a:schemeClr val="bg1">
                    <a:lumMod val="50000"/>
                  </a:schemeClr>
                </a:solidFill>
              </a:rPr>
              <a:t>Aleșilor</a:t>
            </a:r>
            <a:r>
              <a:rPr lang="en-US" sz="2200" dirty="0">
                <a:solidFill>
                  <a:schemeClr val="bg1">
                    <a:lumMod val="50000"/>
                  </a:schemeClr>
                </a:solidFill>
              </a:rPr>
              <a:t> </a:t>
            </a:r>
            <a:r>
              <a:rPr lang="en-US" sz="2200" dirty="0" err="1">
                <a:solidFill>
                  <a:schemeClr val="bg1">
                    <a:lumMod val="50000"/>
                  </a:schemeClr>
                </a:solidFill>
              </a:rPr>
              <a:t>Locali</a:t>
            </a:r>
            <a:r>
              <a:rPr lang="en-US" sz="2200" dirty="0">
                <a:solidFill>
                  <a:schemeClr val="bg1">
                    <a:lumMod val="50000"/>
                  </a:schemeClr>
                </a:solidFill>
              </a:rPr>
              <a:t> </a:t>
            </a:r>
            <a:r>
              <a:rPr lang="en-US" sz="2200" dirty="0" err="1">
                <a:solidFill>
                  <a:schemeClr val="bg1">
                    <a:lumMod val="50000"/>
                  </a:schemeClr>
                </a:solidFill>
              </a:rPr>
              <a:t>sau</a:t>
            </a:r>
            <a:r>
              <a:rPr lang="en-US" sz="2200" dirty="0">
                <a:solidFill>
                  <a:schemeClr val="bg1">
                    <a:lumMod val="50000"/>
                  </a:schemeClr>
                </a:solidFill>
              </a:rPr>
              <a:t> </a:t>
            </a:r>
            <a:r>
              <a:rPr lang="en-US" sz="2200" dirty="0" err="1">
                <a:solidFill>
                  <a:schemeClr val="bg1">
                    <a:lumMod val="50000"/>
                  </a:schemeClr>
                </a:solidFill>
              </a:rPr>
              <a:t>Forumul</a:t>
            </a:r>
            <a:r>
              <a:rPr lang="en-US" sz="2200" dirty="0">
                <a:solidFill>
                  <a:schemeClr val="bg1">
                    <a:lumMod val="50000"/>
                  </a:schemeClr>
                </a:solidFill>
              </a:rPr>
              <a:t> </a:t>
            </a:r>
            <a:r>
              <a:rPr lang="en-US" sz="2200" dirty="0" err="1">
                <a:solidFill>
                  <a:schemeClr val="bg1">
                    <a:lumMod val="50000"/>
                  </a:schemeClr>
                </a:solidFill>
              </a:rPr>
              <a:t>Administraţiei</a:t>
            </a:r>
            <a:r>
              <a:rPr lang="en-US" sz="2200" dirty="0">
                <a:solidFill>
                  <a:schemeClr val="bg1">
                    <a:lumMod val="50000"/>
                  </a:schemeClr>
                </a:solidFill>
              </a:rPr>
              <a:t> </a:t>
            </a:r>
            <a:r>
              <a:rPr lang="en-US" sz="2200" dirty="0" err="1">
                <a:solidFill>
                  <a:schemeClr val="bg1">
                    <a:lumMod val="50000"/>
                  </a:schemeClr>
                </a:solidFill>
              </a:rPr>
              <a:t>Publice</a:t>
            </a:r>
            <a:r>
              <a:rPr lang="en-US" sz="2200" dirty="0">
                <a:solidFill>
                  <a:schemeClr val="bg1">
                    <a:lumMod val="50000"/>
                  </a:schemeClr>
                </a:solidFill>
              </a:rPr>
              <a:t> Locale.</a:t>
            </a:r>
          </a:p>
          <a:p>
            <a:pPr>
              <a:buNone/>
            </a:pPr>
            <a:endParaRPr lang="en-US" dirty="0"/>
          </a:p>
        </p:txBody>
      </p:sp>
      <p:sp>
        <p:nvSpPr>
          <p:cNvPr id="7" name="TextBox 6"/>
          <p:cNvSpPr txBox="1"/>
          <p:nvPr/>
        </p:nvSpPr>
        <p:spPr>
          <a:xfrm>
            <a:off x="5053330" y="3733800"/>
            <a:ext cx="3768090" cy="369332"/>
          </a:xfrm>
          <a:prstGeom prst="rect">
            <a:avLst/>
          </a:prstGeom>
          <a:noFill/>
        </p:spPr>
        <p:txBody>
          <a:bodyPr wrap="square" rtlCol="0">
            <a:spAutoFit/>
          </a:bodyPr>
          <a:lstStyle/>
          <a:p>
            <a:r>
              <a:rPr lang="en-US" i="1" dirty="0" smtClean="0">
                <a:solidFill>
                  <a:schemeClr val="bg1">
                    <a:lumMod val="50000"/>
                  </a:schemeClr>
                </a:solidFill>
              </a:rPr>
              <a:t>2</a:t>
            </a:r>
            <a:r>
              <a:rPr lang="ro-RO" i="1" dirty="0" smtClean="0">
                <a:solidFill>
                  <a:schemeClr val="bg1">
                    <a:lumMod val="50000"/>
                  </a:schemeClr>
                </a:solidFill>
              </a:rPr>
              <a:t>5</a:t>
            </a:r>
            <a:r>
              <a:rPr lang="en-US" i="1" dirty="0" smtClean="0">
                <a:solidFill>
                  <a:schemeClr val="bg1">
                    <a:lumMod val="50000"/>
                  </a:schemeClr>
                </a:solidFill>
              </a:rPr>
              <a:t> </a:t>
            </a:r>
            <a:r>
              <a:rPr lang="ro-RO" i="1" dirty="0" smtClean="0">
                <a:solidFill>
                  <a:schemeClr val="bg1">
                    <a:lumMod val="50000"/>
                  </a:schemeClr>
                </a:solidFill>
              </a:rPr>
              <a:t>octombrie</a:t>
            </a:r>
            <a:r>
              <a:rPr lang="en-US" i="1" dirty="0" smtClean="0">
                <a:solidFill>
                  <a:schemeClr val="bg1">
                    <a:lumMod val="50000"/>
                  </a:schemeClr>
                </a:solidFill>
              </a:rPr>
              <a:t> </a:t>
            </a:r>
            <a:r>
              <a:rPr lang="en-US" i="1" dirty="0" err="1" smtClean="0">
                <a:solidFill>
                  <a:schemeClr val="bg1">
                    <a:lumMod val="50000"/>
                  </a:schemeClr>
                </a:solidFill>
              </a:rPr>
              <a:t>Conferinta</a:t>
            </a:r>
            <a:r>
              <a:rPr lang="en-US" i="1" dirty="0" smtClean="0">
                <a:solidFill>
                  <a:schemeClr val="bg1">
                    <a:lumMod val="50000"/>
                  </a:schemeClr>
                </a:solidFill>
              </a:rPr>
              <a:t> Piatra </a:t>
            </a:r>
            <a:r>
              <a:rPr lang="en-US" i="1" dirty="0" err="1" smtClean="0">
                <a:solidFill>
                  <a:schemeClr val="bg1">
                    <a:lumMod val="50000"/>
                  </a:schemeClr>
                </a:solidFill>
              </a:rPr>
              <a:t>Neam</a:t>
            </a:r>
            <a:r>
              <a:rPr lang="ro-RO" i="1" dirty="0" smtClean="0">
                <a:solidFill>
                  <a:schemeClr val="bg1">
                    <a:lumMod val="50000"/>
                  </a:schemeClr>
                </a:solidFill>
              </a:rPr>
              <a:t>t</a:t>
            </a:r>
            <a:endParaRPr lang="en-US" i="1" dirty="0">
              <a:solidFill>
                <a:schemeClr val="bg1">
                  <a:lumMod val="50000"/>
                </a:schemeClr>
              </a:solidFill>
            </a:endParaRPr>
          </a:p>
        </p:txBody>
      </p:sp>
      <p:pic>
        <p:nvPicPr>
          <p:cNvPr id="8" name="Imagine 24" descr="Imagini pentru laurentiu leoreanu conferinta pres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1143000"/>
            <a:ext cx="4782820" cy="2470150"/>
          </a:xfrm>
          <a:prstGeom prst="rect">
            <a:avLst/>
          </a:prstGeom>
          <a:noFill/>
          <a:ln>
            <a:noFill/>
          </a:ln>
        </p:spPr>
      </p:pic>
      <p:pic>
        <p:nvPicPr>
          <p:cNvPr id="11" name="Picture 10" descr="Fotografia postată de PNL Neamt."/>
          <p:cNvPicPr/>
          <p:nvPr/>
        </p:nvPicPr>
        <p:blipFill>
          <a:blip r:embed="rId4" cstate="print"/>
          <a:srcRect/>
          <a:stretch>
            <a:fillRect/>
          </a:stretch>
        </p:blipFill>
        <p:spPr bwMode="auto">
          <a:xfrm>
            <a:off x="533400" y="3884295"/>
            <a:ext cx="4313555" cy="2759710"/>
          </a:xfrm>
          <a:prstGeom prst="rect">
            <a:avLst/>
          </a:prstGeom>
          <a:noFill/>
          <a:ln w="9525">
            <a:noFill/>
            <a:miter lim="800000"/>
            <a:headEnd/>
            <a:tailEnd/>
          </a:ln>
        </p:spPr>
      </p:pic>
      <p:sp>
        <p:nvSpPr>
          <p:cNvPr id="2" name="Rectangle 1"/>
          <p:cNvSpPr/>
          <p:nvPr/>
        </p:nvSpPr>
        <p:spPr>
          <a:xfrm>
            <a:off x="5097985" y="5410200"/>
            <a:ext cx="3723435" cy="923330"/>
          </a:xfrm>
          <a:prstGeom prst="rect">
            <a:avLst/>
          </a:prstGeom>
        </p:spPr>
        <p:txBody>
          <a:bodyPr wrap="square">
            <a:spAutoFit/>
          </a:bodyPr>
          <a:lstStyle/>
          <a:p>
            <a:r>
              <a:rPr lang="en-US" i="1" dirty="0" smtClean="0">
                <a:solidFill>
                  <a:schemeClr val="bg1">
                    <a:lumMod val="50000"/>
                  </a:schemeClr>
                </a:solidFill>
              </a:rPr>
              <a:t>2</a:t>
            </a:r>
            <a:r>
              <a:rPr lang="ro-RO" i="1" dirty="0" smtClean="0">
                <a:solidFill>
                  <a:schemeClr val="bg1">
                    <a:lumMod val="50000"/>
                  </a:schemeClr>
                </a:solidFill>
              </a:rPr>
              <a:t>3 iunie, Conferință de presă la Piatra Neamț, alături de Președintele PNL Ludovic Orban</a:t>
            </a:r>
            <a:endParaRPr lang="en-US" i="1" dirty="0">
              <a:solidFill>
                <a:schemeClr val="bg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pPr>
              <a:buNone/>
            </a:pPr>
            <a:r>
              <a:rPr lang="en-US" sz="2200" dirty="0" smtClean="0">
                <a:solidFill>
                  <a:schemeClr val="bg1">
                    <a:lumMod val="50000"/>
                  </a:schemeClr>
                </a:solidFill>
              </a:rPr>
              <a:t> </a:t>
            </a:r>
          </a:p>
          <a:p>
            <a:pPr algn="ctr">
              <a:buNone/>
            </a:pPr>
            <a:r>
              <a:rPr lang="en-US" sz="2200" dirty="0">
                <a:solidFill>
                  <a:schemeClr val="bg1">
                    <a:lumMod val="50000"/>
                  </a:schemeClr>
                </a:solidFill>
              </a:rPr>
              <a:t> </a:t>
            </a:r>
            <a:r>
              <a:rPr lang="en-US" sz="2200" dirty="0" err="1" smtClean="0">
                <a:solidFill>
                  <a:schemeClr val="bg1">
                    <a:lumMod val="50000"/>
                  </a:schemeClr>
                </a:solidFill>
              </a:rPr>
              <a:t>Voi</a:t>
            </a:r>
            <a:r>
              <a:rPr lang="en-US" sz="2200" dirty="0" smtClean="0">
                <a:solidFill>
                  <a:schemeClr val="bg1">
                    <a:lumMod val="50000"/>
                  </a:schemeClr>
                </a:solidFill>
              </a:rPr>
              <a:t> continua </a:t>
            </a:r>
            <a:r>
              <a:rPr lang="en-US" sz="2200" dirty="0" err="1" smtClean="0">
                <a:solidFill>
                  <a:schemeClr val="bg1">
                    <a:lumMod val="50000"/>
                  </a:schemeClr>
                </a:solidFill>
              </a:rPr>
              <a:t>să</a:t>
            </a:r>
            <a:r>
              <a:rPr lang="en-US" sz="2200" dirty="0" smtClean="0">
                <a:solidFill>
                  <a:schemeClr val="bg1">
                    <a:lumMod val="50000"/>
                  </a:schemeClr>
                </a:solidFill>
              </a:rPr>
              <a:t> </a:t>
            </a:r>
            <a:r>
              <a:rPr lang="en-US" sz="2200" dirty="0" err="1" smtClean="0">
                <a:solidFill>
                  <a:schemeClr val="bg1">
                    <a:lumMod val="50000"/>
                  </a:schemeClr>
                </a:solidFill>
              </a:rPr>
              <a:t>monitorizez</a:t>
            </a:r>
            <a:r>
              <a:rPr lang="en-US" sz="2200" dirty="0" smtClean="0">
                <a:solidFill>
                  <a:schemeClr val="bg1">
                    <a:lumMod val="50000"/>
                  </a:schemeClr>
                </a:solidFill>
              </a:rPr>
              <a:t> </a:t>
            </a:r>
            <a:r>
              <a:rPr lang="en-US" sz="2200" dirty="0" err="1" smtClean="0">
                <a:solidFill>
                  <a:schemeClr val="bg1">
                    <a:lumMod val="50000"/>
                  </a:schemeClr>
                </a:solidFill>
              </a:rPr>
              <a:t>și</a:t>
            </a:r>
            <a:r>
              <a:rPr lang="en-US" sz="2200" dirty="0" smtClean="0">
                <a:solidFill>
                  <a:schemeClr val="bg1">
                    <a:lumMod val="50000"/>
                  </a:schemeClr>
                </a:solidFill>
              </a:rPr>
              <a:t> </a:t>
            </a:r>
            <a:r>
              <a:rPr lang="en-US" sz="2200" dirty="0" err="1" smtClean="0">
                <a:solidFill>
                  <a:schemeClr val="bg1">
                    <a:lumMod val="50000"/>
                  </a:schemeClr>
                </a:solidFill>
              </a:rPr>
              <a:t>să</a:t>
            </a:r>
            <a:r>
              <a:rPr lang="en-US" sz="2200" dirty="0" smtClean="0">
                <a:solidFill>
                  <a:schemeClr val="bg1">
                    <a:lumMod val="50000"/>
                  </a:schemeClr>
                </a:solidFill>
              </a:rPr>
              <a:t> </a:t>
            </a:r>
            <a:r>
              <a:rPr lang="en-US" sz="2200" dirty="0" err="1" smtClean="0">
                <a:solidFill>
                  <a:schemeClr val="bg1">
                    <a:lumMod val="50000"/>
                  </a:schemeClr>
                </a:solidFill>
              </a:rPr>
              <a:t>reprezint</a:t>
            </a:r>
            <a:r>
              <a:rPr lang="en-US" sz="2200" dirty="0" smtClean="0">
                <a:solidFill>
                  <a:schemeClr val="bg1">
                    <a:lumMod val="50000"/>
                  </a:schemeClr>
                </a:solidFill>
              </a:rPr>
              <a:t> </a:t>
            </a:r>
            <a:r>
              <a:rPr lang="en-US" sz="2200" dirty="0" err="1" smtClean="0">
                <a:solidFill>
                  <a:schemeClr val="bg1">
                    <a:lumMod val="50000"/>
                  </a:schemeClr>
                </a:solidFill>
              </a:rPr>
              <a:t>punctul</a:t>
            </a:r>
            <a:r>
              <a:rPr lang="en-US" sz="2200" dirty="0" smtClean="0">
                <a:solidFill>
                  <a:schemeClr val="bg1">
                    <a:lumMod val="50000"/>
                  </a:schemeClr>
                </a:solidFill>
              </a:rPr>
              <a:t> de </a:t>
            </a:r>
            <a:r>
              <a:rPr lang="en-US" sz="2200" dirty="0" err="1" smtClean="0">
                <a:solidFill>
                  <a:schemeClr val="bg1">
                    <a:lumMod val="50000"/>
                  </a:schemeClr>
                </a:solidFill>
              </a:rPr>
              <a:t>vedere</a:t>
            </a:r>
            <a:r>
              <a:rPr lang="en-US" sz="2200" dirty="0" smtClean="0">
                <a:solidFill>
                  <a:schemeClr val="bg1">
                    <a:lumMod val="50000"/>
                  </a:schemeClr>
                </a:solidFill>
              </a:rPr>
              <a:t> al </a:t>
            </a:r>
            <a:r>
              <a:rPr lang="en-US" sz="2200" dirty="0" err="1" smtClean="0">
                <a:solidFill>
                  <a:schemeClr val="bg1">
                    <a:lumMod val="50000"/>
                  </a:schemeClr>
                </a:solidFill>
              </a:rPr>
              <a:t>partidului</a:t>
            </a:r>
            <a:r>
              <a:rPr lang="en-US" sz="2200" dirty="0" smtClean="0">
                <a:solidFill>
                  <a:schemeClr val="bg1">
                    <a:lumMod val="50000"/>
                  </a:schemeClr>
                </a:solidFill>
              </a:rPr>
              <a:t> </a:t>
            </a:r>
            <a:r>
              <a:rPr lang="en-US" sz="2200" dirty="0" err="1" smtClean="0">
                <a:solidFill>
                  <a:schemeClr val="bg1">
                    <a:lumMod val="50000"/>
                  </a:schemeClr>
                </a:solidFill>
              </a:rPr>
              <a:t>pe</a:t>
            </a:r>
            <a:r>
              <a:rPr lang="en-US" sz="2200" dirty="0" smtClean="0">
                <a:solidFill>
                  <a:schemeClr val="bg1">
                    <a:lumMod val="50000"/>
                  </a:schemeClr>
                </a:solidFill>
              </a:rPr>
              <a:t> </a:t>
            </a:r>
            <a:r>
              <a:rPr lang="en-US" sz="2200" dirty="0" err="1" smtClean="0">
                <a:solidFill>
                  <a:schemeClr val="bg1">
                    <a:lumMod val="50000"/>
                  </a:schemeClr>
                </a:solidFill>
              </a:rPr>
              <a:t>domeniile</a:t>
            </a:r>
            <a:r>
              <a:rPr lang="en-US" sz="2200" dirty="0" smtClean="0">
                <a:solidFill>
                  <a:schemeClr val="bg1">
                    <a:lumMod val="50000"/>
                  </a:schemeClr>
                </a:solidFill>
              </a:rPr>
              <a:t> </a:t>
            </a:r>
            <a:r>
              <a:rPr lang="en-US" sz="2200" dirty="0" err="1" smtClean="0">
                <a:solidFill>
                  <a:schemeClr val="bg1">
                    <a:lumMod val="50000"/>
                  </a:schemeClr>
                </a:solidFill>
              </a:rPr>
              <a:t>pe</a:t>
            </a:r>
            <a:r>
              <a:rPr lang="en-US" sz="2200" dirty="0" smtClean="0">
                <a:solidFill>
                  <a:schemeClr val="bg1">
                    <a:lumMod val="50000"/>
                  </a:schemeClr>
                </a:solidFill>
              </a:rPr>
              <a:t> care le </a:t>
            </a:r>
            <a:r>
              <a:rPr lang="en-US" sz="2200" dirty="0" err="1" smtClean="0">
                <a:solidFill>
                  <a:schemeClr val="bg1">
                    <a:lumMod val="50000"/>
                  </a:schemeClr>
                </a:solidFill>
              </a:rPr>
              <a:t>gestionez</a:t>
            </a:r>
            <a:r>
              <a:rPr lang="en-US" sz="2200" dirty="0" smtClean="0">
                <a:solidFill>
                  <a:schemeClr val="bg1">
                    <a:lumMod val="50000"/>
                  </a:schemeClr>
                </a:solidFill>
              </a:rPr>
              <a:t>, </a:t>
            </a:r>
            <a:r>
              <a:rPr lang="en-US" sz="2200" dirty="0" err="1" smtClean="0">
                <a:solidFill>
                  <a:schemeClr val="bg1">
                    <a:lumMod val="50000"/>
                  </a:schemeClr>
                </a:solidFill>
              </a:rPr>
              <a:t>așa</a:t>
            </a:r>
            <a:r>
              <a:rPr lang="en-US" sz="2200" dirty="0" smtClean="0">
                <a:solidFill>
                  <a:schemeClr val="bg1">
                    <a:lumMod val="50000"/>
                  </a:schemeClr>
                </a:solidFill>
              </a:rPr>
              <a:t> cum am </a:t>
            </a:r>
            <a:r>
              <a:rPr lang="en-US" sz="2200" dirty="0" err="1" smtClean="0">
                <a:solidFill>
                  <a:schemeClr val="bg1">
                    <a:lumMod val="50000"/>
                  </a:schemeClr>
                </a:solidFill>
              </a:rPr>
              <a:t>procedat</a:t>
            </a:r>
            <a:r>
              <a:rPr lang="en-US" sz="2200" dirty="0" smtClean="0">
                <a:solidFill>
                  <a:schemeClr val="bg1">
                    <a:lumMod val="50000"/>
                  </a:schemeClr>
                </a:solidFill>
              </a:rPr>
              <a:t> </a:t>
            </a:r>
            <a:r>
              <a:rPr lang="en-US" sz="2200" dirty="0" err="1" smtClean="0">
                <a:solidFill>
                  <a:schemeClr val="bg1">
                    <a:lumMod val="50000"/>
                  </a:schemeClr>
                </a:solidFill>
              </a:rPr>
              <a:t>și</a:t>
            </a:r>
            <a:r>
              <a:rPr lang="en-US" sz="2200" dirty="0" smtClean="0">
                <a:solidFill>
                  <a:schemeClr val="bg1">
                    <a:lumMod val="50000"/>
                  </a:schemeClr>
                </a:solidFill>
              </a:rPr>
              <a:t> </a:t>
            </a:r>
            <a:r>
              <a:rPr lang="en-US" sz="2200" dirty="0" err="1" smtClean="0">
                <a:solidFill>
                  <a:schemeClr val="bg1">
                    <a:lumMod val="50000"/>
                  </a:schemeClr>
                </a:solidFill>
              </a:rPr>
              <a:t>până</a:t>
            </a:r>
            <a:r>
              <a:rPr lang="en-US" sz="2200" dirty="0" smtClean="0">
                <a:solidFill>
                  <a:schemeClr val="bg1">
                    <a:lumMod val="50000"/>
                  </a:schemeClr>
                </a:solidFill>
              </a:rPr>
              <a:t> </a:t>
            </a:r>
            <a:r>
              <a:rPr lang="en-US" sz="2200" dirty="0" err="1" smtClean="0">
                <a:solidFill>
                  <a:schemeClr val="bg1">
                    <a:lumMod val="50000"/>
                  </a:schemeClr>
                </a:solidFill>
              </a:rPr>
              <a:t>în</a:t>
            </a:r>
            <a:r>
              <a:rPr lang="en-US" sz="2200" dirty="0" smtClean="0">
                <a:solidFill>
                  <a:schemeClr val="bg1">
                    <a:lumMod val="50000"/>
                  </a:schemeClr>
                </a:solidFill>
              </a:rPr>
              <a:t> </a:t>
            </a:r>
            <a:r>
              <a:rPr lang="en-US" sz="2200" dirty="0" err="1" smtClean="0">
                <a:solidFill>
                  <a:schemeClr val="bg1">
                    <a:lumMod val="50000"/>
                  </a:schemeClr>
                </a:solidFill>
              </a:rPr>
              <a:t>acest</a:t>
            </a:r>
            <a:r>
              <a:rPr lang="en-US" sz="2200" dirty="0" smtClean="0">
                <a:solidFill>
                  <a:schemeClr val="bg1">
                    <a:lumMod val="50000"/>
                  </a:schemeClr>
                </a:solidFill>
              </a:rPr>
              <a:t> moment. </a:t>
            </a:r>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pic>
        <p:nvPicPr>
          <p:cNvPr id="8" name="Picture 7" descr="Fotografia postată de Laurențiu Dan Leoreanu."/>
          <p:cNvPicPr/>
          <p:nvPr/>
        </p:nvPicPr>
        <p:blipFill>
          <a:blip r:embed="rId3" cstate="print"/>
          <a:srcRect/>
          <a:stretch>
            <a:fillRect/>
          </a:stretch>
        </p:blipFill>
        <p:spPr bwMode="auto">
          <a:xfrm>
            <a:off x="2114867" y="2438400"/>
            <a:ext cx="4914265" cy="398970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781300" y="0"/>
            <a:ext cx="6362700" cy="1476375"/>
          </a:xfrm>
          <a:prstGeom prst="rect">
            <a:avLst/>
          </a:prstGeom>
          <a:noFill/>
          <a:ln w="9525">
            <a:noFill/>
            <a:miter lim="800000"/>
            <a:headEnd/>
            <a:tailEnd/>
          </a:ln>
        </p:spPr>
      </p:pic>
      <p:sp>
        <p:nvSpPr>
          <p:cNvPr id="2" name="Title 1"/>
          <p:cNvSpPr>
            <a:spLocks noGrp="1"/>
          </p:cNvSpPr>
          <p:nvPr>
            <p:ph type="title"/>
          </p:nvPr>
        </p:nvSpPr>
        <p:spPr>
          <a:xfrm>
            <a:off x="457200" y="685800"/>
            <a:ext cx="8229600" cy="1143000"/>
          </a:xfrm>
        </p:spPr>
        <p:txBody>
          <a:bodyPr>
            <a:normAutofit fontScale="90000"/>
          </a:bodyPr>
          <a:lstStyle/>
          <a:p>
            <a:r>
              <a:rPr lang="en-US" b="1" dirty="0" err="1">
                <a:solidFill>
                  <a:schemeClr val="tx2"/>
                </a:solidFill>
              </a:rPr>
              <a:t>Activitate</a:t>
            </a:r>
            <a:r>
              <a:rPr lang="en-US" b="1" dirty="0">
                <a:solidFill>
                  <a:schemeClr val="tx2"/>
                </a:solidFill>
              </a:rPr>
              <a:t> </a:t>
            </a:r>
            <a:r>
              <a:rPr lang="en-US" b="1" dirty="0" smtClean="0">
                <a:solidFill>
                  <a:schemeClr val="tx2"/>
                </a:solidFill>
              </a:rPr>
              <a:t>media</a:t>
            </a:r>
            <a:r>
              <a:rPr lang="en-US" dirty="0"/>
              <a:t/>
            </a:r>
            <a:br>
              <a:rPr lang="en-US" dirty="0"/>
            </a:br>
            <a:endParaRPr lang="en-US" dirty="0"/>
          </a:p>
        </p:txBody>
      </p:sp>
      <p:sp>
        <p:nvSpPr>
          <p:cNvPr id="3" name="Content Placeholder 2"/>
          <p:cNvSpPr>
            <a:spLocks noGrp="1"/>
          </p:cNvSpPr>
          <p:nvPr>
            <p:ph idx="1"/>
          </p:nvPr>
        </p:nvSpPr>
        <p:spPr>
          <a:xfrm>
            <a:off x="76200" y="1447801"/>
            <a:ext cx="5867400" cy="2971799"/>
          </a:xfrm>
        </p:spPr>
        <p:txBody>
          <a:bodyPr>
            <a:normAutofit fontScale="25000" lnSpcReduction="20000"/>
          </a:bodyPr>
          <a:lstStyle/>
          <a:p>
            <a:pPr algn="ctr">
              <a:buNone/>
            </a:pPr>
            <a:r>
              <a:rPr lang="en-US" sz="8000" dirty="0" smtClean="0">
                <a:solidFill>
                  <a:schemeClr val="bg1">
                    <a:lumMod val="50000"/>
                  </a:schemeClr>
                </a:solidFill>
              </a:rPr>
              <a:t> </a:t>
            </a:r>
            <a:r>
              <a:rPr lang="en-US" sz="8800" dirty="0" smtClean="0">
                <a:solidFill>
                  <a:schemeClr val="bg1">
                    <a:lumMod val="50000"/>
                  </a:schemeClr>
                </a:solidFill>
              </a:rPr>
              <a:t>Am </a:t>
            </a:r>
            <a:r>
              <a:rPr lang="en-US" sz="8800" dirty="0" err="1" smtClean="0">
                <a:solidFill>
                  <a:schemeClr val="bg1">
                    <a:lumMod val="50000"/>
                  </a:schemeClr>
                </a:solidFill>
              </a:rPr>
              <a:t>fost</a:t>
            </a:r>
            <a:r>
              <a:rPr lang="en-US" sz="8800" dirty="0" smtClean="0">
                <a:solidFill>
                  <a:schemeClr val="bg1">
                    <a:lumMod val="50000"/>
                  </a:schemeClr>
                </a:solidFill>
              </a:rPr>
              <a:t> </a:t>
            </a:r>
            <a:r>
              <a:rPr lang="en-US" sz="8800" dirty="0" err="1" smtClean="0">
                <a:solidFill>
                  <a:schemeClr val="bg1">
                    <a:lumMod val="50000"/>
                  </a:schemeClr>
                </a:solidFill>
              </a:rPr>
              <a:t>prezent</a:t>
            </a:r>
            <a:r>
              <a:rPr lang="en-US" sz="8800" dirty="0" smtClean="0">
                <a:solidFill>
                  <a:schemeClr val="bg1">
                    <a:lumMod val="50000"/>
                  </a:schemeClr>
                </a:solidFill>
              </a:rPr>
              <a:t> </a:t>
            </a:r>
            <a:r>
              <a:rPr lang="en-US" sz="8800" dirty="0" err="1" smtClean="0">
                <a:solidFill>
                  <a:schemeClr val="bg1">
                    <a:lumMod val="50000"/>
                  </a:schemeClr>
                </a:solidFill>
              </a:rPr>
              <a:t>în</a:t>
            </a:r>
            <a:r>
              <a:rPr lang="en-US" sz="8800" dirty="0" smtClean="0">
                <a:solidFill>
                  <a:schemeClr val="bg1">
                    <a:lumMod val="50000"/>
                  </a:schemeClr>
                </a:solidFill>
              </a:rPr>
              <a:t> mass-media </a:t>
            </a:r>
            <a:r>
              <a:rPr lang="en-US" sz="8800" dirty="0" err="1" smtClean="0">
                <a:solidFill>
                  <a:schemeClr val="bg1">
                    <a:lumMod val="50000"/>
                  </a:schemeClr>
                </a:solidFill>
              </a:rPr>
              <a:t>națională</a:t>
            </a:r>
            <a:r>
              <a:rPr lang="en-US" sz="8800" dirty="0" smtClean="0">
                <a:solidFill>
                  <a:schemeClr val="bg1">
                    <a:lumMod val="50000"/>
                  </a:schemeClr>
                </a:solidFill>
              </a:rPr>
              <a:t>,</a:t>
            </a:r>
            <a:r>
              <a:rPr lang="ro-RO" sz="8800" dirty="0" smtClean="0">
                <a:solidFill>
                  <a:schemeClr val="bg1">
                    <a:lumMod val="50000"/>
                  </a:schemeClr>
                </a:solidFill>
              </a:rPr>
              <a:t> </a:t>
            </a:r>
            <a:r>
              <a:rPr lang="en-US" sz="8800" dirty="0" err="1" smtClean="0">
                <a:solidFill>
                  <a:schemeClr val="bg1">
                    <a:lumMod val="50000"/>
                  </a:schemeClr>
                </a:solidFill>
              </a:rPr>
              <a:t>atât</a:t>
            </a:r>
            <a:r>
              <a:rPr lang="ro-RO" sz="8800" dirty="0" smtClean="0">
                <a:solidFill>
                  <a:schemeClr val="bg1">
                    <a:lumMod val="50000"/>
                  </a:schemeClr>
                </a:solidFill>
              </a:rPr>
              <a:t> </a:t>
            </a:r>
            <a:r>
              <a:rPr lang="en-US" sz="8800" dirty="0" err="1" smtClean="0">
                <a:solidFill>
                  <a:schemeClr val="bg1">
                    <a:lumMod val="50000"/>
                  </a:schemeClr>
                </a:solidFill>
              </a:rPr>
              <a:t>prin</a:t>
            </a:r>
            <a:r>
              <a:rPr lang="en-US" sz="8800" dirty="0" smtClean="0">
                <a:solidFill>
                  <a:schemeClr val="bg1">
                    <a:lumMod val="50000"/>
                  </a:schemeClr>
                </a:solidFill>
              </a:rPr>
              <a:t> </a:t>
            </a:r>
            <a:r>
              <a:rPr lang="en-US" sz="8800" dirty="0" err="1" smtClean="0">
                <a:solidFill>
                  <a:schemeClr val="bg1">
                    <a:lumMod val="50000"/>
                  </a:schemeClr>
                </a:solidFill>
              </a:rPr>
              <a:t>participările</a:t>
            </a:r>
            <a:r>
              <a:rPr lang="en-US" sz="8800" dirty="0" smtClean="0">
                <a:solidFill>
                  <a:schemeClr val="bg1">
                    <a:lumMod val="50000"/>
                  </a:schemeClr>
                </a:solidFill>
              </a:rPr>
              <a:t> la </a:t>
            </a:r>
            <a:r>
              <a:rPr lang="en-US" sz="8800" dirty="0" err="1" smtClean="0">
                <a:solidFill>
                  <a:schemeClr val="bg1">
                    <a:lumMod val="50000"/>
                  </a:schemeClr>
                </a:solidFill>
              </a:rPr>
              <a:t>emisiuni</a:t>
            </a:r>
            <a:r>
              <a:rPr lang="en-US" sz="8800" dirty="0" smtClean="0">
                <a:solidFill>
                  <a:schemeClr val="bg1">
                    <a:lumMod val="50000"/>
                  </a:schemeClr>
                </a:solidFill>
              </a:rPr>
              <a:t> la </a:t>
            </a:r>
            <a:r>
              <a:rPr lang="en-US" sz="8800" dirty="0" err="1" smtClean="0">
                <a:solidFill>
                  <a:schemeClr val="bg1">
                    <a:lumMod val="50000"/>
                  </a:schemeClr>
                </a:solidFill>
              </a:rPr>
              <a:t>posturi</a:t>
            </a:r>
            <a:r>
              <a:rPr lang="en-US" sz="8800" dirty="0" smtClean="0">
                <a:solidFill>
                  <a:schemeClr val="bg1">
                    <a:lumMod val="50000"/>
                  </a:schemeClr>
                </a:solidFill>
              </a:rPr>
              <a:t> de </a:t>
            </a:r>
            <a:r>
              <a:rPr lang="en-US" sz="8800" dirty="0" err="1" smtClean="0">
                <a:solidFill>
                  <a:schemeClr val="bg1">
                    <a:lumMod val="50000"/>
                  </a:schemeClr>
                </a:solidFill>
              </a:rPr>
              <a:t>știri</a:t>
            </a:r>
            <a:r>
              <a:rPr lang="en-US" sz="8800" dirty="0" smtClean="0">
                <a:solidFill>
                  <a:schemeClr val="bg1">
                    <a:lumMod val="50000"/>
                  </a:schemeClr>
                </a:solidFill>
              </a:rPr>
              <a:t>, </a:t>
            </a:r>
            <a:r>
              <a:rPr lang="en-US" sz="8800" dirty="0" err="1" smtClean="0">
                <a:solidFill>
                  <a:schemeClr val="bg1">
                    <a:lumMod val="50000"/>
                  </a:schemeClr>
                </a:solidFill>
              </a:rPr>
              <a:t>dar</a:t>
            </a:r>
            <a:r>
              <a:rPr lang="en-US" sz="8800" dirty="0" smtClean="0">
                <a:solidFill>
                  <a:schemeClr val="bg1">
                    <a:lumMod val="50000"/>
                  </a:schemeClr>
                </a:solidFill>
              </a:rPr>
              <a:t> </a:t>
            </a:r>
            <a:r>
              <a:rPr lang="en-US" sz="8800" dirty="0" err="1" smtClean="0">
                <a:solidFill>
                  <a:schemeClr val="bg1">
                    <a:lumMod val="50000"/>
                  </a:schemeClr>
                </a:solidFill>
              </a:rPr>
              <a:t>și</a:t>
            </a:r>
            <a:r>
              <a:rPr lang="en-US" sz="8800" dirty="0" smtClean="0">
                <a:solidFill>
                  <a:schemeClr val="bg1">
                    <a:lumMod val="50000"/>
                  </a:schemeClr>
                </a:solidFill>
              </a:rPr>
              <a:t> </a:t>
            </a:r>
            <a:r>
              <a:rPr lang="en-US" sz="8800" dirty="0" err="1" smtClean="0">
                <a:solidFill>
                  <a:schemeClr val="bg1">
                    <a:lumMod val="50000"/>
                  </a:schemeClr>
                </a:solidFill>
              </a:rPr>
              <a:t>prin</a:t>
            </a:r>
            <a:r>
              <a:rPr lang="ro-RO" sz="8800" dirty="0" smtClean="0">
                <a:solidFill>
                  <a:schemeClr val="bg1">
                    <a:lumMod val="50000"/>
                  </a:schemeClr>
                </a:solidFill>
              </a:rPr>
              <a:t> </a:t>
            </a:r>
            <a:r>
              <a:rPr lang="en-US" sz="8800" dirty="0" err="1" smtClean="0">
                <a:solidFill>
                  <a:schemeClr val="bg1">
                    <a:lumMod val="50000"/>
                  </a:schemeClr>
                </a:solidFill>
              </a:rPr>
              <a:t>declarații</a:t>
            </a:r>
            <a:r>
              <a:rPr lang="en-US" sz="8800" dirty="0" smtClean="0">
                <a:solidFill>
                  <a:schemeClr val="bg1">
                    <a:lumMod val="50000"/>
                  </a:schemeClr>
                </a:solidFill>
              </a:rPr>
              <a:t> </a:t>
            </a:r>
            <a:r>
              <a:rPr lang="en-US" sz="8800" dirty="0" err="1" smtClean="0">
                <a:solidFill>
                  <a:schemeClr val="bg1">
                    <a:lumMod val="50000"/>
                  </a:schemeClr>
                </a:solidFill>
              </a:rPr>
              <a:t>și</a:t>
            </a:r>
            <a:r>
              <a:rPr lang="en-US" sz="8800" dirty="0" smtClean="0">
                <a:solidFill>
                  <a:schemeClr val="bg1">
                    <a:lumMod val="50000"/>
                  </a:schemeClr>
                </a:solidFill>
              </a:rPr>
              <a:t> </a:t>
            </a:r>
            <a:r>
              <a:rPr lang="en-US" sz="8800" dirty="0" err="1" smtClean="0">
                <a:solidFill>
                  <a:schemeClr val="bg1">
                    <a:lumMod val="50000"/>
                  </a:schemeClr>
                </a:solidFill>
              </a:rPr>
              <a:t>comunicate</a:t>
            </a:r>
            <a:r>
              <a:rPr lang="en-US" sz="8800" dirty="0" smtClean="0">
                <a:solidFill>
                  <a:schemeClr val="bg1">
                    <a:lumMod val="50000"/>
                  </a:schemeClr>
                </a:solidFill>
              </a:rPr>
              <a:t> de </a:t>
            </a:r>
            <a:r>
              <a:rPr lang="en-US" sz="8800" dirty="0" err="1" smtClean="0">
                <a:solidFill>
                  <a:schemeClr val="bg1">
                    <a:lumMod val="50000"/>
                  </a:schemeClr>
                </a:solidFill>
              </a:rPr>
              <a:t>presă</a:t>
            </a:r>
            <a:r>
              <a:rPr lang="ro-RO" sz="8800" dirty="0" smtClean="0">
                <a:solidFill>
                  <a:schemeClr val="bg1">
                    <a:lumMod val="50000"/>
                  </a:schemeClr>
                </a:solidFill>
              </a:rPr>
              <a:t>.</a:t>
            </a:r>
            <a:r>
              <a:rPr lang="en-US" sz="8800" dirty="0" smtClean="0">
                <a:solidFill>
                  <a:schemeClr val="bg1">
                    <a:lumMod val="50000"/>
                  </a:schemeClr>
                </a:solidFill>
              </a:rPr>
              <a:t> </a:t>
            </a:r>
            <a:r>
              <a:rPr lang="en-US" sz="8800" dirty="0" err="1" smtClean="0">
                <a:solidFill>
                  <a:schemeClr val="bg1">
                    <a:lumMod val="50000"/>
                  </a:schemeClr>
                </a:solidFill>
              </a:rPr>
              <a:t>Astfel</a:t>
            </a:r>
            <a:r>
              <a:rPr lang="en-US" sz="8800" dirty="0" smtClean="0">
                <a:solidFill>
                  <a:schemeClr val="bg1">
                    <a:lumMod val="50000"/>
                  </a:schemeClr>
                </a:solidFill>
              </a:rPr>
              <a:t>, am </a:t>
            </a:r>
            <a:r>
              <a:rPr lang="en-US" sz="8800" dirty="0" err="1" smtClean="0">
                <a:solidFill>
                  <a:schemeClr val="bg1">
                    <a:lumMod val="50000"/>
                  </a:schemeClr>
                </a:solidFill>
              </a:rPr>
              <a:t>participat</a:t>
            </a:r>
            <a:r>
              <a:rPr lang="en-US" sz="8800" dirty="0" smtClean="0">
                <a:solidFill>
                  <a:schemeClr val="bg1">
                    <a:lumMod val="50000"/>
                  </a:schemeClr>
                </a:solidFill>
              </a:rPr>
              <a:t> la </a:t>
            </a:r>
            <a:r>
              <a:rPr lang="en-US" sz="8800" dirty="0" err="1" smtClean="0">
                <a:solidFill>
                  <a:schemeClr val="bg1">
                    <a:lumMod val="50000"/>
                  </a:schemeClr>
                </a:solidFill>
              </a:rPr>
              <a:t>emisiuni</a:t>
            </a:r>
            <a:r>
              <a:rPr lang="en-US" sz="8800" dirty="0" smtClean="0">
                <a:solidFill>
                  <a:schemeClr val="bg1">
                    <a:lumMod val="50000"/>
                  </a:schemeClr>
                </a:solidFill>
              </a:rPr>
              <a:t> la </a:t>
            </a:r>
            <a:r>
              <a:rPr lang="ro-RO" sz="8800" dirty="0" smtClean="0">
                <a:solidFill>
                  <a:schemeClr val="bg1">
                    <a:lumMod val="50000"/>
                  </a:schemeClr>
                </a:solidFill>
              </a:rPr>
              <a:t> </a:t>
            </a:r>
            <a:r>
              <a:rPr lang="en-US" sz="8800" dirty="0" err="1" smtClean="0">
                <a:solidFill>
                  <a:schemeClr val="bg1">
                    <a:lumMod val="50000"/>
                  </a:schemeClr>
                </a:solidFill>
              </a:rPr>
              <a:t>Realitatea</a:t>
            </a:r>
            <a:r>
              <a:rPr lang="en-US" sz="8800" dirty="0" smtClean="0">
                <a:solidFill>
                  <a:schemeClr val="bg1">
                    <a:lumMod val="50000"/>
                  </a:schemeClr>
                </a:solidFill>
              </a:rPr>
              <a:t> </a:t>
            </a:r>
            <a:r>
              <a:rPr lang="en-US" sz="8800" dirty="0" err="1" smtClean="0">
                <a:solidFill>
                  <a:schemeClr val="bg1">
                    <a:lumMod val="50000"/>
                  </a:schemeClr>
                </a:solidFill>
              </a:rPr>
              <a:t>Tv</a:t>
            </a:r>
            <a:r>
              <a:rPr lang="en-US" sz="8800" dirty="0" smtClean="0">
                <a:solidFill>
                  <a:schemeClr val="bg1">
                    <a:lumMod val="50000"/>
                  </a:schemeClr>
                </a:solidFill>
              </a:rPr>
              <a:t>, B1 TV, </a:t>
            </a:r>
            <a:r>
              <a:rPr lang="en-US" sz="8800" dirty="0" err="1" smtClean="0">
                <a:solidFill>
                  <a:schemeClr val="bg1">
                    <a:lumMod val="50000"/>
                  </a:schemeClr>
                </a:solidFill>
              </a:rPr>
              <a:t>Antena</a:t>
            </a:r>
            <a:r>
              <a:rPr lang="en-US" sz="8800" dirty="0" smtClean="0">
                <a:solidFill>
                  <a:schemeClr val="bg1">
                    <a:lumMod val="50000"/>
                  </a:schemeClr>
                </a:solidFill>
              </a:rPr>
              <a:t> 3</a:t>
            </a:r>
            <a:r>
              <a:rPr lang="ro-RO" sz="8800" smtClean="0">
                <a:solidFill>
                  <a:schemeClr val="bg1">
                    <a:lumMod val="50000"/>
                  </a:schemeClr>
                </a:solidFill>
              </a:rPr>
              <a:t> sau</a:t>
            </a:r>
            <a:r>
              <a:rPr lang="en-US" sz="8800" smtClean="0">
                <a:solidFill>
                  <a:schemeClr val="bg1">
                    <a:lumMod val="50000"/>
                  </a:schemeClr>
                </a:solidFill>
              </a:rPr>
              <a:t> Digi 24,</a:t>
            </a:r>
            <a:r>
              <a:rPr lang="ro-RO" sz="8800" dirty="0" smtClean="0">
                <a:solidFill>
                  <a:schemeClr val="bg1">
                    <a:lumMod val="50000"/>
                  </a:schemeClr>
                </a:solidFill>
              </a:rPr>
              <a:t> dar și la posturile locale,</a:t>
            </a:r>
            <a:r>
              <a:rPr lang="en-US" sz="8800" dirty="0" smtClean="0">
                <a:solidFill>
                  <a:schemeClr val="bg1">
                    <a:lumMod val="50000"/>
                  </a:schemeClr>
                </a:solidFill>
              </a:rPr>
              <a:t> </a:t>
            </a:r>
            <a:r>
              <a:rPr lang="en-US" sz="8800" dirty="0" err="1" smtClean="0">
                <a:solidFill>
                  <a:schemeClr val="bg1">
                    <a:lumMod val="50000"/>
                  </a:schemeClr>
                </a:solidFill>
              </a:rPr>
              <a:t>în</a:t>
            </a:r>
            <a:r>
              <a:rPr lang="en-US" sz="8800" dirty="0" smtClean="0">
                <a:solidFill>
                  <a:schemeClr val="bg1">
                    <a:lumMod val="50000"/>
                  </a:schemeClr>
                </a:solidFill>
              </a:rPr>
              <a:t> care am </a:t>
            </a:r>
            <a:r>
              <a:rPr lang="en-US" sz="8800" dirty="0" err="1" smtClean="0">
                <a:solidFill>
                  <a:schemeClr val="bg1">
                    <a:lumMod val="50000"/>
                  </a:schemeClr>
                </a:solidFill>
              </a:rPr>
              <a:t>discutat</a:t>
            </a:r>
            <a:r>
              <a:rPr lang="en-US" sz="8800" dirty="0" smtClean="0">
                <a:solidFill>
                  <a:schemeClr val="bg1">
                    <a:lumMod val="50000"/>
                  </a:schemeClr>
                </a:solidFill>
              </a:rPr>
              <a:t> </a:t>
            </a:r>
            <a:r>
              <a:rPr lang="en-US" sz="8800" dirty="0" err="1" smtClean="0">
                <a:solidFill>
                  <a:schemeClr val="bg1">
                    <a:lumMod val="50000"/>
                  </a:schemeClr>
                </a:solidFill>
              </a:rPr>
              <a:t>despre</a:t>
            </a:r>
            <a:r>
              <a:rPr lang="ro-RO" sz="8800" dirty="0" smtClean="0">
                <a:solidFill>
                  <a:schemeClr val="bg1">
                    <a:lumMod val="50000"/>
                  </a:schemeClr>
                </a:solidFill>
              </a:rPr>
              <a:t> </a:t>
            </a:r>
            <a:r>
              <a:rPr lang="en-US" sz="8800" dirty="0" err="1" smtClean="0">
                <a:solidFill>
                  <a:schemeClr val="bg1">
                    <a:lumMod val="50000"/>
                  </a:schemeClr>
                </a:solidFill>
              </a:rPr>
              <a:t>problemele</a:t>
            </a:r>
            <a:r>
              <a:rPr lang="en-US" sz="8800" dirty="0" smtClean="0">
                <a:solidFill>
                  <a:schemeClr val="bg1">
                    <a:lumMod val="50000"/>
                  </a:schemeClr>
                </a:solidFill>
              </a:rPr>
              <a:t> </a:t>
            </a:r>
            <a:r>
              <a:rPr lang="en-US" sz="8800" dirty="0" err="1" smtClean="0">
                <a:solidFill>
                  <a:schemeClr val="bg1">
                    <a:lumMod val="50000"/>
                  </a:schemeClr>
                </a:solidFill>
              </a:rPr>
              <a:t>românilor</a:t>
            </a:r>
            <a:r>
              <a:rPr lang="en-US" sz="8800" dirty="0" smtClean="0">
                <a:solidFill>
                  <a:schemeClr val="bg1">
                    <a:lumMod val="50000"/>
                  </a:schemeClr>
                </a:solidFill>
              </a:rPr>
              <a:t>, </a:t>
            </a:r>
            <a:r>
              <a:rPr lang="en-US" sz="8800" dirty="0" err="1" smtClean="0">
                <a:solidFill>
                  <a:schemeClr val="bg1">
                    <a:lumMod val="50000"/>
                  </a:schemeClr>
                </a:solidFill>
              </a:rPr>
              <a:t>în</a:t>
            </a:r>
            <a:r>
              <a:rPr lang="en-US" sz="8800" dirty="0" smtClean="0">
                <a:solidFill>
                  <a:schemeClr val="bg1">
                    <a:lumMod val="50000"/>
                  </a:schemeClr>
                </a:solidFill>
              </a:rPr>
              <a:t> general, </a:t>
            </a:r>
            <a:r>
              <a:rPr lang="en-US" sz="8800" dirty="0" err="1" smtClean="0">
                <a:solidFill>
                  <a:schemeClr val="bg1">
                    <a:lumMod val="50000"/>
                  </a:schemeClr>
                </a:solidFill>
              </a:rPr>
              <a:t>dar</a:t>
            </a:r>
            <a:r>
              <a:rPr lang="en-US" sz="8800" dirty="0" smtClean="0">
                <a:solidFill>
                  <a:schemeClr val="bg1">
                    <a:lumMod val="50000"/>
                  </a:schemeClr>
                </a:solidFill>
              </a:rPr>
              <a:t> </a:t>
            </a:r>
            <a:r>
              <a:rPr lang="en-US" sz="8800" dirty="0" err="1" smtClean="0">
                <a:solidFill>
                  <a:schemeClr val="bg1">
                    <a:lumMod val="50000"/>
                  </a:schemeClr>
                </a:solidFill>
              </a:rPr>
              <a:t>și</a:t>
            </a:r>
            <a:r>
              <a:rPr lang="en-US" sz="8800" dirty="0" smtClean="0">
                <a:solidFill>
                  <a:schemeClr val="bg1">
                    <a:lumMod val="50000"/>
                  </a:schemeClr>
                </a:solidFill>
              </a:rPr>
              <a:t> ale </a:t>
            </a:r>
            <a:r>
              <a:rPr lang="en-US" sz="8800" dirty="0" err="1" smtClean="0">
                <a:solidFill>
                  <a:schemeClr val="bg1">
                    <a:lumMod val="50000"/>
                  </a:schemeClr>
                </a:solidFill>
              </a:rPr>
              <a:t>nemțenilor</a:t>
            </a:r>
            <a:r>
              <a:rPr lang="en-US" sz="8800" dirty="0" smtClean="0">
                <a:solidFill>
                  <a:schemeClr val="bg1">
                    <a:lumMod val="50000"/>
                  </a:schemeClr>
                </a:solidFill>
              </a:rPr>
              <a:t>, </a:t>
            </a:r>
            <a:r>
              <a:rPr lang="en-US" sz="8800" dirty="0" err="1" smtClean="0">
                <a:solidFill>
                  <a:schemeClr val="bg1">
                    <a:lumMod val="50000"/>
                  </a:schemeClr>
                </a:solidFill>
              </a:rPr>
              <a:t>în</a:t>
            </a:r>
            <a:r>
              <a:rPr lang="en-US" sz="8800" dirty="0" smtClean="0">
                <a:solidFill>
                  <a:schemeClr val="bg1">
                    <a:lumMod val="50000"/>
                  </a:schemeClr>
                </a:solidFill>
              </a:rPr>
              <a:t> particular, </a:t>
            </a:r>
            <a:r>
              <a:rPr lang="en-US" sz="8800" dirty="0" err="1" smtClean="0">
                <a:solidFill>
                  <a:schemeClr val="bg1">
                    <a:lumMod val="50000"/>
                  </a:schemeClr>
                </a:solidFill>
              </a:rPr>
              <a:t>și</a:t>
            </a:r>
            <a:r>
              <a:rPr lang="en-US" sz="8800" dirty="0" smtClean="0">
                <a:solidFill>
                  <a:schemeClr val="bg1">
                    <a:lumMod val="50000"/>
                  </a:schemeClr>
                </a:solidFill>
              </a:rPr>
              <a:t> am </a:t>
            </a:r>
            <a:r>
              <a:rPr lang="en-US" sz="8800" dirty="0" err="1" smtClean="0">
                <a:solidFill>
                  <a:schemeClr val="bg1">
                    <a:lumMod val="50000"/>
                  </a:schemeClr>
                </a:solidFill>
              </a:rPr>
              <a:t>criticat</a:t>
            </a:r>
            <a:r>
              <a:rPr lang="en-US" sz="8800" dirty="0" smtClean="0">
                <a:solidFill>
                  <a:schemeClr val="bg1">
                    <a:lumMod val="50000"/>
                  </a:schemeClr>
                </a:solidFill>
              </a:rPr>
              <a:t> </a:t>
            </a:r>
            <a:r>
              <a:rPr lang="en-US" sz="8800" dirty="0" err="1" smtClean="0">
                <a:solidFill>
                  <a:schemeClr val="bg1">
                    <a:lumMod val="50000"/>
                  </a:schemeClr>
                </a:solidFill>
              </a:rPr>
              <a:t>actuala</a:t>
            </a:r>
            <a:r>
              <a:rPr lang="en-US" sz="8800" dirty="0" smtClean="0">
                <a:solidFill>
                  <a:schemeClr val="bg1">
                    <a:lumMod val="50000"/>
                  </a:schemeClr>
                </a:solidFill>
              </a:rPr>
              <a:t> </a:t>
            </a:r>
            <a:r>
              <a:rPr lang="en-US" sz="8800" dirty="0" err="1" smtClean="0">
                <a:solidFill>
                  <a:schemeClr val="bg1">
                    <a:lumMod val="50000"/>
                  </a:schemeClr>
                </a:solidFill>
              </a:rPr>
              <a:t>guvernare</a:t>
            </a:r>
            <a:r>
              <a:rPr lang="en-US" sz="8800" dirty="0" smtClean="0">
                <a:solidFill>
                  <a:schemeClr val="bg1">
                    <a:lumMod val="50000"/>
                  </a:schemeClr>
                </a:solidFill>
              </a:rPr>
              <a:t> PSD de </a:t>
            </a:r>
            <a:r>
              <a:rPr lang="en-US" sz="8800" dirty="0" err="1" smtClean="0">
                <a:solidFill>
                  <a:schemeClr val="bg1">
                    <a:lumMod val="50000"/>
                  </a:schemeClr>
                </a:solidFill>
              </a:rPr>
              <a:t>fiecare</a:t>
            </a:r>
            <a:r>
              <a:rPr lang="en-US" sz="8800" dirty="0" smtClean="0">
                <a:solidFill>
                  <a:schemeClr val="bg1">
                    <a:lumMod val="50000"/>
                  </a:schemeClr>
                </a:solidFill>
              </a:rPr>
              <a:t> </a:t>
            </a:r>
            <a:r>
              <a:rPr lang="en-US" sz="8800" dirty="0" err="1" smtClean="0">
                <a:solidFill>
                  <a:schemeClr val="bg1">
                    <a:lumMod val="50000"/>
                  </a:schemeClr>
                </a:solidFill>
              </a:rPr>
              <a:t>dată</a:t>
            </a:r>
            <a:r>
              <a:rPr lang="en-US" sz="8800" dirty="0" smtClean="0">
                <a:solidFill>
                  <a:schemeClr val="bg1">
                    <a:lumMod val="50000"/>
                  </a:schemeClr>
                </a:solidFill>
              </a:rPr>
              <a:t> </a:t>
            </a:r>
            <a:r>
              <a:rPr lang="en-US" sz="8800" dirty="0" err="1" smtClean="0">
                <a:solidFill>
                  <a:schemeClr val="bg1">
                    <a:lumMod val="50000"/>
                  </a:schemeClr>
                </a:solidFill>
              </a:rPr>
              <a:t>când</a:t>
            </a:r>
            <a:r>
              <a:rPr lang="en-US" sz="8800" dirty="0" smtClean="0">
                <a:solidFill>
                  <a:schemeClr val="bg1">
                    <a:lumMod val="50000"/>
                  </a:schemeClr>
                </a:solidFill>
              </a:rPr>
              <a:t> a </a:t>
            </a:r>
            <a:r>
              <a:rPr lang="en-US" sz="8800" dirty="0" err="1" smtClean="0">
                <a:solidFill>
                  <a:schemeClr val="bg1">
                    <a:lumMod val="50000"/>
                  </a:schemeClr>
                </a:solidFill>
              </a:rPr>
              <a:t>fost</a:t>
            </a:r>
            <a:r>
              <a:rPr lang="en-US" sz="8800" dirty="0" smtClean="0">
                <a:solidFill>
                  <a:schemeClr val="bg1">
                    <a:lumMod val="50000"/>
                  </a:schemeClr>
                </a:solidFill>
              </a:rPr>
              <a:t> </a:t>
            </a:r>
            <a:r>
              <a:rPr lang="en-US" sz="8800" dirty="0" err="1" smtClean="0">
                <a:solidFill>
                  <a:schemeClr val="bg1">
                    <a:lumMod val="50000"/>
                  </a:schemeClr>
                </a:solidFill>
              </a:rPr>
              <a:t>necesar</a:t>
            </a:r>
            <a:r>
              <a:rPr lang="en-US" sz="8800" dirty="0" smtClean="0">
                <a:solidFill>
                  <a:schemeClr val="bg1">
                    <a:lumMod val="50000"/>
                  </a:schemeClr>
                </a:solidFill>
              </a:rPr>
              <a:t> </a:t>
            </a:r>
            <a:r>
              <a:rPr lang="en-US" sz="8800" dirty="0" err="1" smtClean="0">
                <a:solidFill>
                  <a:schemeClr val="bg1">
                    <a:lumMod val="50000"/>
                  </a:schemeClr>
                </a:solidFill>
              </a:rPr>
              <a:t>să</a:t>
            </a:r>
            <a:r>
              <a:rPr lang="en-US" sz="8800" dirty="0" smtClean="0">
                <a:solidFill>
                  <a:schemeClr val="bg1">
                    <a:lumMod val="50000"/>
                  </a:schemeClr>
                </a:solidFill>
              </a:rPr>
              <a:t> </a:t>
            </a:r>
            <a:r>
              <a:rPr lang="en-US" sz="8800" dirty="0" err="1" smtClean="0">
                <a:solidFill>
                  <a:schemeClr val="bg1">
                    <a:lumMod val="50000"/>
                  </a:schemeClr>
                </a:solidFill>
              </a:rPr>
              <a:t>fac</a:t>
            </a:r>
            <a:r>
              <a:rPr lang="en-US" sz="8800" dirty="0" smtClean="0">
                <a:solidFill>
                  <a:schemeClr val="bg1">
                    <a:lumMod val="50000"/>
                  </a:schemeClr>
                </a:solidFill>
              </a:rPr>
              <a:t> </a:t>
            </a:r>
            <a:r>
              <a:rPr lang="en-US" sz="8800" dirty="0" err="1" smtClean="0">
                <a:solidFill>
                  <a:schemeClr val="bg1">
                    <a:lumMod val="50000"/>
                  </a:schemeClr>
                </a:solidFill>
              </a:rPr>
              <a:t>acest</a:t>
            </a:r>
            <a:r>
              <a:rPr lang="en-US" sz="8800" dirty="0" smtClean="0">
                <a:solidFill>
                  <a:schemeClr val="bg1">
                    <a:lumMod val="50000"/>
                  </a:schemeClr>
                </a:solidFill>
              </a:rPr>
              <a:t> </a:t>
            </a:r>
            <a:r>
              <a:rPr lang="en-US" sz="8800" dirty="0" err="1" smtClean="0">
                <a:solidFill>
                  <a:schemeClr val="bg1">
                    <a:lumMod val="50000"/>
                  </a:schemeClr>
                </a:solidFill>
              </a:rPr>
              <a:t>lucru</a:t>
            </a:r>
            <a:r>
              <a:rPr lang="en-US" sz="8800" dirty="0" smtClean="0">
                <a:solidFill>
                  <a:schemeClr val="bg1">
                    <a:lumMod val="50000"/>
                  </a:schemeClr>
                </a:solidFill>
              </a:rPr>
              <a:t> </a:t>
            </a:r>
            <a:r>
              <a:rPr lang="en-US" sz="8800" dirty="0" err="1" smtClean="0">
                <a:solidFill>
                  <a:schemeClr val="bg1">
                    <a:lumMod val="50000"/>
                  </a:schemeClr>
                </a:solidFill>
              </a:rPr>
              <a:t>și</a:t>
            </a:r>
            <a:r>
              <a:rPr lang="en-US" sz="8800" dirty="0" smtClean="0">
                <a:solidFill>
                  <a:schemeClr val="bg1">
                    <a:lumMod val="50000"/>
                  </a:schemeClr>
                </a:solidFill>
              </a:rPr>
              <a:t>, din </a:t>
            </a:r>
            <a:r>
              <a:rPr lang="en-US" sz="8800" dirty="0" err="1" smtClean="0">
                <a:solidFill>
                  <a:schemeClr val="bg1">
                    <a:lumMod val="50000"/>
                  </a:schemeClr>
                </a:solidFill>
              </a:rPr>
              <a:t>păcate</a:t>
            </a:r>
            <a:r>
              <a:rPr lang="en-US" sz="8800" dirty="0" smtClean="0">
                <a:solidFill>
                  <a:schemeClr val="bg1">
                    <a:lumMod val="50000"/>
                  </a:schemeClr>
                </a:solidFill>
              </a:rPr>
              <a:t>, </a:t>
            </a:r>
            <a:r>
              <a:rPr lang="en-US" sz="8800" dirty="0" err="1" smtClean="0">
                <a:solidFill>
                  <a:schemeClr val="bg1">
                    <a:lumMod val="50000"/>
                  </a:schemeClr>
                </a:solidFill>
              </a:rPr>
              <a:t>ocaziile</a:t>
            </a:r>
            <a:r>
              <a:rPr lang="en-US" sz="8800" dirty="0" smtClean="0">
                <a:solidFill>
                  <a:schemeClr val="bg1">
                    <a:lumMod val="50000"/>
                  </a:schemeClr>
                </a:solidFill>
              </a:rPr>
              <a:t> nu au </a:t>
            </a:r>
            <a:r>
              <a:rPr lang="en-US" sz="8800" dirty="0" err="1" smtClean="0">
                <a:solidFill>
                  <a:schemeClr val="bg1">
                    <a:lumMod val="50000"/>
                  </a:schemeClr>
                </a:solidFill>
              </a:rPr>
              <a:t>fost</a:t>
            </a:r>
            <a:r>
              <a:rPr lang="en-US" sz="8800" dirty="0" smtClean="0">
                <a:solidFill>
                  <a:schemeClr val="bg1">
                    <a:lumMod val="50000"/>
                  </a:schemeClr>
                </a:solidFill>
              </a:rPr>
              <a:t> </a:t>
            </a:r>
            <a:r>
              <a:rPr lang="en-US" sz="8800" dirty="0" err="1" smtClean="0">
                <a:solidFill>
                  <a:schemeClr val="bg1">
                    <a:lumMod val="50000"/>
                  </a:schemeClr>
                </a:solidFill>
              </a:rPr>
              <a:t>puține</a:t>
            </a:r>
            <a:r>
              <a:rPr lang="en-US" sz="8800" dirty="0" smtClean="0">
                <a:solidFill>
                  <a:schemeClr val="bg1">
                    <a:lumMod val="50000"/>
                  </a:schemeClr>
                </a:solidFill>
              </a:rPr>
              <a:t>. </a:t>
            </a:r>
          </a:p>
          <a:p>
            <a:pPr algn="just"/>
            <a:endParaRPr lang="en-US" dirty="0"/>
          </a:p>
        </p:txBody>
      </p:sp>
      <p:sp>
        <p:nvSpPr>
          <p:cNvPr id="5" name="Content Placeholder 2"/>
          <p:cNvSpPr txBox="1">
            <a:spLocks/>
          </p:cNvSpPr>
          <p:nvPr/>
        </p:nvSpPr>
        <p:spPr>
          <a:xfrm>
            <a:off x="533400" y="4694237"/>
            <a:ext cx="8229600" cy="17827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ro-RO" dirty="0" smtClean="0">
                <a:solidFill>
                  <a:schemeClr val="bg1">
                    <a:lumMod val="50000"/>
                  </a:schemeClr>
                </a:solidFill>
              </a:rPr>
              <a:t>P</a:t>
            </a:r>
            <a:r>
              <a:rPr lang="en-US" dirty="0" err="1" smtClean="0">
                <a:solidFill>
                  <a:schemeClr val="bg1">
                    <a:lumMod val="50000"/>
                  </a:schemeClr>
                </a:solidFill>
              </a:rPr>
              <a:t>rintre</a:t>
            </a:r>
            <a:r>
              <a:rPr lang="en-US" dirty="0" smtClean="0">
                <a:solidFill>
                  <a:schemeClr val="bg1">
                    <a:lumMod val="50000"/>
                  </a:schemeClr>
                </a:solidFill>
              </a:rPr>
              <a:t> </a:t>
            </a:r>
            <a:r>
              <a:rPr lang="en-US" dirty="0" err="1" smtClean="0">
                <a:solidFill>
                  <a:schemeClr val="bg1">
                    <a:lumMod val="50000"/>
                  </a:schemeClr>
                </a:solidFill>
              </a:rPr>
              <a:t>punctele</a:t>
            </a:r>
            <a:r>
              <a:rPr lang="en-US" dirty="0" smtClean="0">
                <a:solidFill>
                  <a:schemeClr val="bg1">
                    <a:lumMod val="50000"/>
                  </a:schemeClr>
                </a:solidFill>
              </a:rPr>
              <a:t> de </a:t>
            </a:r>
            <a:r>
              <a:rPr lang="en-US" dirty="0" err="1" smtClean="0">
                <a:solidFill>
                  <a:schemeClr val="bg1">
                    <a:lumMod val="50000"/>
                  </a:schemeClr>
                </a:solidFill>
              </a:rPr>
              <a:t>vedere</a:t>
            </a:r>
            <a:r>
              <a:rPr lang="en-US" dirty="0" smtClean="0">
                <a:solidFill>
                  <a:schemeClr val="bg1">
                    <a:lumMod val="50000"/>
                  </a:schemeClr>
                </a:solidFill>
              </a:rPr>
              <a:t> </a:t>
            </a:r>
            <a:r>
              <a:rPr lang="en-US" dirty="0" err="1" smtClean="0">
                <a:solidFill>
                  <a:schemeClr val="bg1">
                    <a:lumMod val="50000"/>
                  </a:schemeClr>
                </a:solidFill>
              </a:rPr>
              <a:t>critice</a:t>
            </a:r>
            <a:r>
              <a:rPr lang="en-US" dirty="0" smtClean="0">
                <a:solidFill>
                  <a:schemeClr val="bg1">
                    <a:lumMod val="50000"/>
                  </a:schemeClr>
                </a:solidFill>
              </a:rPr>
              <a:t> </a:t>
            </a:r>
            <a:r>
              <a:rPr lang="en-US" dirty="0" err="1" smtClean="0">
                <a:solidFill>
                  <a:schemeClr val="bg1">
                    <a:lumMod val="50000"/>
                  </a:schemeClr>
                </a:solidFill>
              </a:rPr>
              <a:t>pe</a:t>
            </a:r>
            <a:r>
              <a:rPr lang="en-US" dirty="0" smtClean="0">
                <a:solidFill>
                  <a:schemeClr val="bg1">
                    <a:lumMod val="50000"/>
                  </a:schemeClr>
                </a:solidFill>
              </a:rPr>
              <a:t> care le-am </a:t>
            </a:r>
            <a:r>
              <a:rPr lang="en-US" dirty="0" err="1" smtClean="0">
                <a:solidFill>
                  <a:schemeClr val="bg1">
                    <a:lumMod val="50000"/>
                  </a:schemeClr>
                </a:solidFill>
              </a:rPr>
              <a:t>avut</a:t>
            </a:r>
            <a:r>
              <a:rPr lang="en-US" dirty="0" smtClean="0">
                <a:solidFill>
                  <a:schemeClr val="bg1">
                    <a:lumMod val="50000"/>
                  </a:schemeClr>
                </a:solidFill>
              </a:rPr>
              <a:t> la </a:t>
            </a:r>
            <a:r>
              <a:rPr lang="en-US" dirty="0" err="1" smtClean="0">
                <a:solidFill>
                  <a:schemeClr val="bg1">
                    <a:lumMod val="50000"/>
                  </a:schemeClr>
                </a:solidFill>
              </a:rPr>
              <a:t>adresa</a:t>
            </a:r>
            <a:r>
              <a:rPr lang="en-US" dirty="0" smtClean="0">
                <a:solidFill>
                  <a:schemeClr val="bg1">
                    <a:lumMod val="50000"/>
                  </a:schemeClr>
                </a:solidFill>
              </a:rPr>
              <a:t> </a:t>
            </a:r>
            <a:r>
              <a:rPr lang="en-US" dirty="0" err="1" smtClean="0">
                <a:solidFill>
                  <a:schemeClr val="bg1">
                    <a:lumMod val="50000"/>
                  </a:schemeClr>
                </a:solidFill>
              </a:rPr>
              <a:t>guvernării</a:t>
            </a:r>
            <a:r>
              <a:rPr lang="en-US" dirty="0" smtClean="0">
                <a:solidFill>
                  <a:schemeClr val="bg1">
                    <a:lumMod val="50000"/>
                  </a:schemeClr>
                </a:solidFill>
              </a:rPr>
              <a:t> PSD, am </a:t>
            </a:r>
            <a:r>
              <a:rPr lang="en-US" dirty="0" err="1" smtClean="0">
                <a:solidFill>
                  <a:schemeClr val="bg1">
                    <a:lumMod val="50000"/>
                  </a:schemeClr>
                </a:solidFill>
              </a:rPr>
              <a:t>atras</a:t>
            </a:r>
            <a:r>
              <a:rPr lang="en-US" dirty="0" smtClean="0">
                <a:solidFill>
                  <a:schemeClr val="bg1">
                    <a:lumMod val="50000"/>
                  </a:schemeClr>
                </a:solidFill>
              </a:rPr>
              <a:t> </a:t>
            </a:r>
            <a:r>
              <a:rPr lang="en-US" dirty="0" err="1" smtClean="0">
                <a:solidFill>
                  <a:schemeClr val="bg1">
                    <a:lumMod val="50000"/>
                  </a:schemeClr>
                </a:solidFill>
              </a:rPr>
              <a:t>atenția</a:t>
            </a:r>
            <a:r>
              <a:rPr lang="en-US" dirty="0" smtClean="0">
                <a:solidFill>
                  <a:schemeClr val="bg1">
                    <a:lumMod val="50000"/>
                  </a:schemeClr>
                </a:solidFill>
              </a:rPr>
              <a:t> </a:t>
            </a:r>
            <a:r>
              <a:rPr lang="en-US" dirty="0" err="1" smtClean="0">
                <a:solidFill>
                  <a:schemeClr val="bg1">
                    <a:lumMod val="50000"/>
                  </a:schemeClr>
                </a:solidFill>
              </a:rPr>
              <a:t>asupra</a:t>
            </a:r>
            <a:r>
              <a:rPr lang="en-US" dirty="0" smtClean="0">
                <a:solidFill>
                  <a:schemeClr val="bg1">
                    <a:lumMod val="50000"/>
                  </a:schemeClr>
                </a:solidFill>
              </a:rPr>
              <a:t> </a:t>
            </a:r>
            <a:r>
              <a:rPr lang="ro-RO" smtClean="0">
                <a:solidFill>
                  <a:schemeClr val="bg1">
                    <a:lumMod val="50000"/>
                  </a:schemeClr>
                </a:solidFill>
              </a:rPr>
              <a:t>modului abuziv în care forțele de ordine au acționat pe 10 august</a:t>
            </a:r>
            <a:r>
              <a:rPr lang="en-US" smtClean="0">
                <a:solidFill>
                  <a:schemeClr val="bg1">
                    <a:lumMod val="50000"/>
                  </a:schemeClr>
                </a:solidFill>
              </a:rPr>
              <a:t>, </a:t>
            </a:r>
            <a:r>
              <a:rPr lang="en-US" dirty="0" err="1" smtClean="0">
                <a:solidFill>
                  <a:schemeClr val="bg1">
                    <a:lumMod val="50000"/>
                  </a:schemeClr>
                </a:solidFill>
              </a:rPr>
              <a:t>asupra</a:t>
            </a:r>
            <a:r>
              <a:rPr lang="en-US" dirty="0" smtClean="0">
                <a:solidFill>
                  <a:schemeClr val="bg1">
                    <a:lumMod val="50000"/>
                  </a:schemeClr>
                </a:solidFill>
              </a:rPr>
              <a:t> </a:t>
            </a:r>
            <a:r>
              <a:rPr lang="en-US" dirty="0" err="1" smtClean="0">
                <a:solidFill>
                  <a:schemeClr val="bg1">
                    <a:lumMod val="50000"/>
                  </a:schemeClr>
                </a:solidFill>
              </a:rPr>
              <a:t>gre</a:t>
            </a:r>
            <a:r>
              <a:rPr lang="ro-RO" dirty="0" smtClean="0">
                <a:solidFill>
                  <a:schemeClr val="bg1">
                    <a:lumMod val="50000"/>
                  </a:schemeClr>
                </a:solidFill>
              </a:rPr>
              <a:t>șelilor flagrante din manuale</a:t>
            </a:r>
            <a:r>
              <a:rPr lang="en-US" dirty="0" smtClean="0">
                <a:solidFill>
                  <a:schemeClr val="bg1">
                    <a:lumMod val="50000"/>
                  </a:schemeClr>
                </a:solidFill>
              </a:rPr>
              <a:t>, </a:t>
            </a:r>
            <a:r>
              <a:rPr lang="en-US" dirty="0" err="1" smtClean="0">
                <a:solidFill>
                  <a:schemeClr val="bg1">
                    <a:lumMod val="50000"/>
                  </a:schemeClr>
                </a:solidFill>
              </a:rPr>
              <a:t>refuzul</a:t>
            </a:r>
            <a:r>
              <a:rPr lang="en-US" dirty="0" smtClean="0">
                <a:solidFill>
                  <a:schemeClr val="bg1">
                    <a:lumMod val="50000"/>
                  </a:schemeClr>
                </a:solidFill>
              </a:rPr>
              <a:t> PSD de a </a:t>
            </a:r>
            <a:r>
              <a:rPr lang="en-US" dirty="0" err="1" smtClean="0">
                <a:solidFill>
                  <a:schemeClr val="bg1">
                    <a:lumMod val="50000"/>
                  </a:schemeClr>
                </a:solidFill>
              </a:rPr>
              <a:t>vota</a:t>
            </a:r>
            <a:r>
              <a:rPr lang="en-US" dirty="0" smtClean="0">
                <a:solidFill>
                  <a:schemeClr val="bg1">
                    <a:lumMod val="50000"/>
                  </a:schemeClr>
                </a:solidFill>
              </a:rPr>
              <a:t> </a:t>
            </a:r>
            <a:r>
              <a:rPr lang="en-US" dirty="0" err="1" smtClean="0">
                <a:solidFill>
                  <a:schemeClr val="bg1">
                    <a:lumMod val="50000"/>
                  </a:schemeClr>
                </a:solidFill>
              </a:rPr>
              <a:t>pentru</a:t>
            </a:r>
            <a:r>
              <a:rPr lang="en-US" dirty="0" smtClean="0">
                <a:solidFill>
                  <a:schemeClr val="bg1">
                    <a:lumMod val="50000"/>
                  </a:schemeClr>
                </a:solidFill>
              </a:rPr>
              <a:t> </a:t>
            </a:r>
            <a:r>
              <a:rPr lang="en-US" dirty="0" err="1" smtClean="0">
                <a:solidFill>
                  <a:schemeClr val="bg1">
                    <a:lumMod val="50000"/>
                  </a:schemeClr>
                </a:solidFill>
              </a:rPr>
              <a:t>construirea</a:t>
            </a:r>
            <a:r>
              <a:rPr lang="en-US" dirty="0" smtClean="0">
                <a:solidFill>
                  <a:schemeClr val="bg1">
                    <a:lumMod val="50000"/>
                  </a:schemeClr>
                </a:solidFill>
              </a:rPr>
              <a:t> </a:t>
            </a:r>
            <a:r>
              <a:rPr lang="en-US" dirty="0" err="1" smtClean="0">
                <a:solidFill>
                  <a:schemeClr val="bg1">
                    <a:lumMod val="50000"/>
                  </a:schemeClr>
                </a:solidFill>
              </a:rPr>
              <a:t>Autostrăzii</a:t>
            </a:r>
            <a:r>
              <a:rPr lang="en-US" dirty="0" smtClean="0">
                <a:solidFill>
                  <a:schemeClr val="bg1">
                    <a:lumMod val="50000"/>
                  </a:schemeClr>
                </a:solidFill>
              </a:rPr>
              <a:t> </a:t>
            </a:r>
            <a:r>
              <a:rPr lang="en-US" dirty="0" err="1" smtClean="0">
                <a:solidFill>
                  <a:schemeClr val="bg1">
                    <a:lumMod val="50000"/>
                  </a:schemeClr>
                </a:solidFill>
              </a:rPr>
              <a:t>Unirii</a:t>
            </a:r>
            <a:r>
              <a:rPr lang="ro-RO" dirty="0" smtClean="0">
                <a:solidFill>
                  <a:schemeClr val="bg1">
                    <a:lumMod val="50000"/>
                  </a:schemeClr>
                </a:solidFill>
              </a:rPr>
              <a:t>, precum și asupra modului superficial în care a fost alcătuit proiectul de buget pentru anul 2019, dar și criza financiară de la nivelul Guvernului</a:t>
            </a:r>
            <a:r>
              <a:rPr lang="en-US" dirty="0" smtClean="0">
                <a:solidFill>
                  <a:schemeClr val="bg1">
                    <a:lumMod val="50000"/>
                  </a:schemeClr>
                </a:solidFill>
              </a:rPr>
              <a:t>. </a:t>
            </a:r>
          </a:p>
          <a:p>
            <a:endParaRPr lang="en-US" dirty="0"/>
          </a:p>
        </p:txBody>
      </p:sp>
      <p:pic>
        <p:nvPicPr>
          <p:cNvPr id="1026" name="Picture 2" descr="C:\Users\Oana\Desktop\28053074_2194777327202675_164059999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295400"/>
            <a:ext cx="32766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b="1" dirty="0" err="1">
                <a:solidFill>
                  <a:schemeClr val="tx2"/>
                </a:solidFill>
              </a:rPr>
              <a:t>Cuvânt</a:t>
            </a:r>
            <a:r>
              <a:rPr lang="en-US" b="1" dirty="0">
                <a:solidFill>
                  <a:schemeClr val="tx2"/>
                </a:solidFill>
              </a:rPr>
              <a:t> </a:t>
            </a:r>
            <a:r>
              <a:rPr lang="en-US" b="1" dirty="0" err="1">
                <a:solidFill>
                  <a:schemeClr val="tx2"/>
                </a:solidFill>
              </a:rPr>
              <a:t>înainte</a:t>
            </a:r>
            <a:endParaRPr lang="en-US" dirty="0">
              <a:solidFill>
                <a:schemeClr val="tx2"/>
              </a:solidFill>
            </a:endParaRPr>
          </a:p>
        </p:txBody>
      </p:sp>
      <p:sp>
        <p:nvSpPr>
          <p:cNvPr id="3" name="Content Placeholder 2"/>
          <p:cNvSpPr>
            <a:spLocks noGrp="1"/>
          </p:cNvSpPr>
          <p:nvPr>
            <p:ph idx="1"/>
          </p:nvPr>
        </p:nvSpPr>
        <p:spPr/>
        <p:txBody>
          <a:bodyPr>
            <a:normAutofit fontScale="70000" lnSpcReduction="20000"/>
          </a:bodyPr>
          <a:lstStyle/>
          <a:p>
            <a:pPr algn="just">
              <a:buNone/>
            </a:pPr>
            <a:r>
              <a:rPr lang="en-US" b="1" i="1" dirty="0" err="1">
                <a:solidFill>
                  <a:schemeClr val="bg1">
                    <a:lumMod val="65000"/>
                  </a:schemeClr>
                </a:solidFill>
              </a:rPr>
              <a:t>Raportul</a:t>
            </a:r>
            <a:r>
              <a:rPr lang="en-US" b="1" i="1" dirty="0">
                <a:solidFill>
                  <a:schemeClr val="bg1">
                    <a:lumMod val="65000"/>
                  </a:schemeClr>
                </a:solidFill>
              </a:rPr>
              <a:t> de </a:t>
            </a:r>
            <a:r>
              <a:rPr lang="en-US" b="1" i="1" dirty="0" err="1">
                <a:solidFill>
                  <a:schemeClr val="bg1">
                    <a:lumMod val="65000"/>
                  </a:schemeClr>
                </a:solidFill>
              </a:rPr>
              <a:t>activitate</a:t>
            </a:r>
            <a:r>
              <a:rPr lang="en-US" b="1" i="1" dirty="0">
                <a:solidFill>
                  <a:schemeClr val="bg1">
                    <a:lumMod val="65000"/>
                  </a:schemeClr>
                </a:solidFill>
              </a:rPr>
              <a:t> </a:t>
            </a:r>
            <a:r>
              <a:rPr lang="en-US" b="1" i="1" dirty="0" err="1" smtClean="0">
                <a:solidFill>
                  <a:schemeClr val="bg1">
                    <a:lumMod val="65000"/>
                  </a:schemeClr>
                </a:solidFill>
              </a:rPr>
              <a:t>detaliat</a:t>
            </a:r>
            <a:r>
              <a:rPr lang="en-US" b="1" i="1" dirty="0" smtClean="0">
                <a:solidFill>
                  <a:schemeClr val="bg1">
                    <a:lumMod val="65000"/>
                  </a:schemeClr>
                </a:solidFill>
              </a:rPr>
              <a:t> </a:t>
            </a:r>
            <a:r>
              <a:rPr lang="ro-RO" b="1" i="1" dirty="0" smtClean="0">
                <a:solidFill>
                  <a:schemeClr val="bg1">
                    <a:lumMod val="65000"/>
                  </a:schemeClr>
                </a:solidFill>
              </a:rPr>
              <a:t>în continuare</a:t>
            </a:r>
            <a:r>
              <a:rPr lang="en-US" b="1" i="1" dirty="0" smtClean="0">
                <a:solidFill>
                  <a:schemeClr val="bg1">
                    <a:lumMod val="65000"/>
                  </a:schemeClr>
                </a:solidFill>
              </a:rPr>
              <a:t> </a:t>
            </a:r>
            <a:r>
              <a:rPr lang="ro-RO" b="1" i="1" dirty="0" smtClean="0">
                <a:solidFill>
                  <a:schemeClr val="bg1">
                    <a:lumMod val="65000"/>
                  </a:schemeClr>
                </a:solidFill>
              </a:rPr>
              <a:t>se referă la primii 2 ani</a:t>
            </a:r>
            <a:r>
              <a:rPr lang="en-US" b="1" i="1" dirty="0" smtClean="0">
                <a:solidFill>
                  <a:schemeClr val="bg1">
                    <a:lumMod val="65000"/>
                  </a:schemeClr>
                </a:solidFill>
              </a:rPr>
              <a:t> </a:t>
            </a:r>
            <a:r>
              <a:rPr lang="en-US" b="1" i="1" dirty="0">
                <a:solidFill>
                  <a:schemeClr val="bg1">
                    <a:lumMod val="65000"/>
                  </a:schemeClr>
                </a:solidFill>
              </a:rPr>
              <a:t>din </a:t>
            </a:r>
            <a:r>
              <a:rPr lang="en-US" b="1" i="1" dirty="0" err="1">
                <a:solidFill>
                  <a:schemeClr val="bg1">
                    <a:lumMod val="65000"/>
                  </a:schemeClr>
                </a:solidFill>
              </a:rPr>
              <a:t>mandatul</a:t>
            </a:r>
            <a:r>
              <a:rPr lang="en-US" b="1" i="1" dirty="0">
                <a:solidFill>
                  <a:schemeClr val="bg1">
                    <a:lumMod val="65000"/>
                  </a:schemeClr>
                </a:solidFill>
              </a:rPr>
              <a:t> de 4 </a:t>
            </a:r>
            <a:r>
              <a:rPr lang="en-US" b="1" i="1" dirty="0" err="1">
                <a:solidFill>
                  <a:schemeClr val="bg1">
                    <a:lumMod val="65000"/>
                  </a:schemeClr>
                </a:solidFill>
              </a:rPr>
              <a:t>ani</a:t>
            </a:r>
            <a:r>
              <a:rPr lang="en-US" b="1" i="1" dirty="0">
                <a:solidFill>
                  <a:schemeClr val="bg1">
                    <a:lumMod val="65000"/>
                  </a:schemeClr>
                </a:solidFill>
              </a:rPr>
              <a:t> </a:t>
            </a:r>
            <a:r>
              <a:rPr lang="en-US" b="1" i="1" dirty="0" err="1">
                <a:solidFill>
                  <a:schemeClr val="bg1">
                    <a:lumMod val="65000"/>
                  </a:schemeClr>
                </a:solidFill>
              </a:rPr>
              <a:t>pe</a:t>
            </a:r>
            <a:r>
              <a:rPr lang="en-US" b="1" i="1" dirty="0">
                <a:solidFill>
                  <a:schemeClr val="bg1">
                    <a:lumMod val="65000"/>
                  </a:schemeClr>
                </a:solidFill>
              </a:rPr>
              <a:t> care mi l-au </a:t>
            </a:r>
            <a:r>
              <a:rPr lang="en-US" b="1" i="1" dirty="0" err="1">
                <a:solidFill>
                  <a:schemeClr val="bg1">
                    <a:lumMod val="65000"/>
                  </a:schemeClr>
                </a:solidFill>
              </a:rPr>
              <a:t>acordat</a:t>
            </a:r>
            <a:r>
              <a:rPr lang="en-US" b="1" i="1" dirty="0">
                <a:solidFill>
                  <a:schemeClr val="bg1">
                    <a:lumMod val="65000"/>
                  </a:schemeClr>
                </a:solidFill>
              </a:rPr>
              <a:t> </a:t>
            </a:r>
            <a:r>
              <a:rPr lang="en-US" b="1" i="1" dirty="0" err="1">
                <a:solidFill>
                  <a:schemeClr val="bg1">
                    <a:lumMod val="65000"/>
                  </a:schemeClr>
                </a:solidFill>
              </a:rPr>
              <a:t>nemțenii</a:t>
            </a:r>
            <a:r>
              <a:rPr lang="en-US" b="1" i="1" dirty="0">
                <a:solidFill>
                  <a:schemeClr val="bg1">
                    <a:lumMod val="65000"/>
                  </a:schemeClr>
                </a:solidFill>
              </a:rPr>
              <a:t> </a:t>
            </a:r>
            <a:r>
              <a:rPr lang="en-US" b="1" i="1" dirty="0" err="1">
                <a:solidFill>
                  <a:schemeClr val="bg1">
                    <a:lumMod val="65000"/>
                  </a:schemeClr>
                </a:solidFill>
              </a:rPr>
              <a:t>pentru</a:t>
            </a:r>
            <a:r>
              <a:rPr lang="en-US" b="1" i="1" dirty="0">
                <a:solidFill>
                  <a:schemeClr val="bg1">
                    <a:lumMod val="65000"/>
                  </a:schemeClr>
                </a:solidFill>
              </a:rPr>
              <a:t> a-</a:t>
            </a:r>
            <a:r>
              <a:rPr lang="en-US" b="1" i="1" dirty="0" err="1">
                <a:solidFill>
                  <a:schemeClr val="bg1">
                    <a:lumMod val="65000"/>
                  </a:schemeClr>
                </a:solidFill>
              </a:rPr>
              <a:t>i</a:t>
            </a:r>
            <a:r>
              <a:rPr lang="en-US" b="1" i="1" dirty="0">
                <a:solidFill>
                  <a:schemeClr val="bg1">
                    <a:lumMod val="65000"/>
                  </a:schemeClr>
                </a:solidFill>
              </a:rPr>
              <a:t> </a:t>
            </a:r>
            <a:r>
              <a:rPr lang="en-US" b="1" i="1" dirty="0" err="1" smtClean="0">
                <a:solidFill>
                  <a:schemeClr val="bg1">
                    <a:lumMod val="65000"/>
                  </a:schemeClr>
                </a:solidFill>
              </a:rPr>
              <a:t>reprezenta</a:t>
            </a:r>
            <a:r>
              <a:rPr lang="ro-RO" b="1" i="1" dirty="0" smtClean="0">
                <a:solidFill>
                  <a:schemeClr val="bg1">
                    <a:lumMod val="65000"/>
                  </a:schemeClr>
                </a:solidFill>
              </a:rPr>
              <a:t>,</a:t>
            </a:r>
            <a:r>
              <a:rPr lang="en-US" b="1" i="1" dirty="0" smtClean="0">
                <a:solidFill>
                  <a:schemeClr val="bg1">
                    <a:lumMod val="65000"/>
                  </a:schemeClr>
                </a:solidFill>
              </a:rPr>
              <a:t> </a:t>
            </a:r>
            <a:r>
              <a:rPr lang="en-US" b="1" i="1" dirty="0" err="1" smtClean="0">
                <a:solidFill>
                  <a:schemeClr val="bg1">
                    <a:lumMod val="65000"/>
                  </a:schemeClr>
                </a:solidFill>
              </a:rPr>
              <a:t>în</a:t>
            </a:r>
            <a:r>
              <a:rPr lang="ro-RO" b="1" i="1" dirty="0" smtClean="0">
                <a:solidFill>
                  <a:schemeClr val="bg1">
                    <a:lumMod val="65000"/>
                  </a:schemeClr>
                </a:solidFill>
              </a:rPr>
              <a:t> calitate de deputat, în</a:t>
            </a:r>
            <a:r>
              <a:rPr lang="en-US" b="1" i="1" dirty="0" smtClean="0">
                <a:solidFill>
                  <a:schemeClr val="bg1">
                    <a:lumMod val="65000"/>
                  </a:schemeClr>
                </a:solidFill>
              </a:rPr>
              <a:t> </a:t>
            </a:r>
            <a:r>
              <a:rPr lang="en-US" b="1" i="1" dirty="0" err="1">
                <a:solidFill>
                  <a:schemeClr val="bg1">
                    <a:lumMod val="65000"/>
                  </a:schemeClr>
                </a:solidFill>
              </a:rPr>
              <a:t>Parlamentul</a:t>
            </a:r>
            <a:r>
              <a:rPr lang="en-US" b="1" i="1" dirty="0">
                <a:solidFill>
                  <a:schemeClr val="bg1">
                    <a:lumMod val="65000"/>
                  </a:schemeClr>
                </a:solidFill>
              </a:rPr>
              <a:t> </a:t>
            </a:r>
            <a:r>
              <a:rPr lang="en-US" b="1" i="1" dirty="0" err="1">
                <a:solidFill>
                  <a:schemeClr val="bg1">
                    <a:lumMod val="65000"/>
                  </a:schemeClr>
                </a:solidFill>
              </a:rPr>
              <a:t>României</a:t>
            </a:r>
            <a:r>
              <a:rPr lang="en-US" b="1" i="1" dirty="0">
                <a:solidFill>
                  <a:schemeClr val="bg1">
                    <a:lumMod val="65000"/>
                  </a:schemeClr>
                </a:solidFill>
              </a:rPr>
              <a:t>. Consider </a:t>
            </a:r>
            <a:r>
              <a:rPr lang="en-US" b="1" i="1" dirty="0" err="1">
                <a:solidFill>
                  <a:schemeClr val="bg1">
                    <a:lumMod val="65000"/>
                  </a:schemeClr>
                </a:solidFill>
              </a:rPr>
              <a:t>că</a:t>
            </a:r>
            <a:r>
              <a:rPr lang="en-US" b="1" i="1" dirty="0">
                <a:solidFill>
                  <a:schemeClr val="bg1">
                    <a:lumMod val="65000"/>
                  </a:schemeClr>
                </a:solidFill>
              </a:rPr>
              <a:t> am </a:t>
            </a:r>
            <a:r>
              <a:rPr lang="en-US" b="1" i="1" dirty="0" err="1">
                <a:solidFill>
                  <a:schemeClr val="bg1">
                    <a:lumMod val="65000"/>
                  </a:schemeClr>
                </a:solidFill>
              </a:rPr>
              <a:t>fost</a:t>
            </a:r>
            <a:r>
              <a:rPr lang="en-US" b="1" i="1" dirty="0">
                <a:solidFill>
                  <a:schemeClr val="bg1">
                    <a:lumMod val="65000"/>
                  </a:schemeClr>
                </a:solidFill>
              </a:rPr>
              <a:t> </a:t>
            </a:r>
            <a:r>
              <a:rPr lang="en-US" b="1" i="1" dirty="0" err="1">
                <a:solidFill>
                  <a:schemeClr val="bg1">
                    <a:lumMod val="65000"/>
                  </a:schemeClr>
                </a:solidFill>
              </a:rPr>
              <a:t>implicat</a:t>
            </a:r>
            <a:r>
              <a:rPr lang="en-US" b="1" i="1" dirty="0">
                <a:solidFill>
                  <a:schemeClr val="bg1">
                    <a:lumMod val="65000"/>
                  </a:schemeClr>
                </a:solidFill>
              </a:rPr>
              <a:t> </a:t>
            </a:r>
            <a:r>
              <a:rPr lang="en-US" b="1" i="1" dirty="0" err="1">
                <a:solidFill>
                  <a:schemeClr val="bg1">
                    <a:lumMod val="65000"/>
                  </a:schemeClr>
                </a:solidFill>
              </a:rPr>
              <a:t>și</a:t>
            </a:r>
            <a:r>
              <a:rPr lang="en-US" b="1" i="1" dirty="0">
                <a:solidFill>
                  <a:schemeClr val="bg1">
                    <a:lumMod val="65000"/>
                  </a:schemeClr>
                </a:solidFill>
              </a:rPr>
              <a:t> </a:t>
            </a:r>
            <a:r>
              <a:rPr lang="en-US" b="1" i="1" dirty="0" err="1">
                <a:solidFill>
                  <a:schemeClr val="bg1">
                    <a:lumMod val="65000"/>
                  </a:schemeClr>
                </a:solidFill>
              </a:rPr>
              <a:t>activ</a:t>
            </a:r>
            <a:r>
              <a:rPr lang="en-US" b="1" i="1" dirty="0">
                <a:solidFill>
                  <a:schemeClr val="bg1">
                    <a:lumMod val="65000"/>
                  </a:schemeClr>
                </a:solidFill>
              </a:rPr>
              <a:t> </a:t>
            </a:r>
            <a:r>
              <a:rPr lang="en-US" b="1" i="1" dirty="0" err="1">
                <a:solidFill>
                  <a:schemeClr val="bg1">
                    <a:lumMod val="65000"/>
                  </a:schemeClr>
                </a:solidFill>
              </a:rPr>
              <a:t>în</a:t>
            </a:r>
            <a:r>
              <a:rPr lang="en-US" b="1" i="1" dirty="0">
                <a:solidFill>
                  <a:schemeClr val="bg1">
                    <a:lumMod val="65000"/>
                  </a:schemeClr>
                </a:solidFill>
              </a:rPr>
              <a:t> </a:t>
            </a:r>
            <a:r>
              <a:rPr lang="en-US" b="1" i="1" dirty="0" err="1">
                <a:solidFill>
                  <a:schemeClr val="bg1">
                    <a:lumMod val="65000"/>
                  </a:schemeClr>
                </a:solidFill>
              </a:rPr>
              <a:t>activitatea</a:t>
            </a:r>
            <a:r>
              <a:rPr lang="en-US" b="1" i="1" dirty="0">
                <a:solidFill>
                  <a:schemeClr val="bg1">
                    <a:lumMod val="65000"/>
                  </a:schemeClr>
                </a:solidFill>
              </a:rPr>
              <a:t> din </a:t>
            </a:r>
            <a:r>
              <a:rPr lang="en-US" b="1" i="1" dirty="0" err="1">
                <a:solidFill>
                  <a:schemeClr val="bg1">
                    <a:lumMod val="65000"/>
                  </a:schemeClr>
                </a:solidFill>
              </a:rPr>
              <a:t>legislativ</a:t>
            </a:r>
            <a:r>
              <a:rPr lang="en-US" b="1" i="1" dirty="0">
                <a:solidFill>
                  <a:schemeClr val="bg1">
                    <a:lumMod val="65000"/>
                  </a:schemeClr>
                </a:solidFill>
              </a:rPr>
              <a:t>, din </a:t>
            </a:r>
            <a:r>
              <a:rPr lang="en-US" b="1" i="1" dirty="0" err="1">
                <a:solidFill>
                  <a:schemeClr val="bg1">
                    <a:lumMod val="65000"/>
                  </a:schemeClr>
                </a:solidFill>
              </a:rPr>
              <a:t>plen</a:t>
            </a:r>
            <a:r>
              <a:rPr lang="en-US" b="1" i="1" dirty="0">
                <a:solidFill>
                  <a:schemeClr val="bg1">
                    <a:lumMod val="65000"/>
                  </a:schemeClr>
                </a:solidFill>
              </a:rPr>
              <a:t> </a:t>
            </a:r>
            <a:r>
              <a:rPr lang="en-US" b="1" i="1" dirty="0" err="1">
                <a:solidFill>
                  <a:schemeClr val="bg1">
                    <a:lumMod val="65000"/>
                  </a:schemeClr>
                </a:solidFill>
              </a:rPr>
              <a:t>și</a:t>
            </a:r>
            <a:r>
              <a:rPr lang="en-US" b="1" i="1" dirty="0">
                <a:solidFill>
                  <a:schemeClr val="bg1">
                    <a:lumMod val="65000"/>
                  </a:schemeClr>
                </a:solidFill>
              </a:rPr>
              <a:t> din </a:t>
            </a:r>
            <a:r>
              <a:rPr lang="en-US" b="1" i="1" dirty="0" err="1">
                <a:solidFill>
                  <a:schemeClr val="bg1">
                    <a:lumMod val="65000"/>
                  </a:schemeClr>
                </a:solidFill>
              </a:rPr>
              <a:t>comisii</a:t>
            </a:r>
            <a:r>
              <a:rPr lang="en-US" b="1" i="1" dirty="0">
                <a:solidFill>
                  <a:schemeClr val="bg1">
                    <a:lumMod val="65000"/>
                  </a:schemeClr>
                </a:solidFill>
              </a:rPr>
              <a:t> </a:t>
            </a:r>
            <a:r>
              <a:rPr lang="en-US" b="1" i="1" dirty="0" err="1">
                <a:solidFill>
                  <a:schemeClr val="bg1">
                    <a:lumMod val="65000"/>
                  </a:schemeClr>
                </a:solidFill>
              </a:rPr>
              <a:t>și</a:t>
            </a:r>
            <a:r>
              <a:rPr lang="en-US" b="1" i="1" dirty="0">
                <a:solidFill>
                  <a:schemeClr val="bg1">
                    <a:lumMod val="65000"/>
                  </a:schemeClr>
                </a:solidFill>
              </a:rPr>
              <a:t> am </a:t>
            </a:r>
            <a:r>
              <a:rPr lang="en-US" b="1" i="1" dirty="0" err="1">
                <a:solidFill>
                  <a:schemeClr val="bg1">
                    <a:lumMod val="65000"/>
                  </a:schemeClr>
                </a:solidFill>
              </a:rPr>
              <a:t>reprezentat</a:t>
            </a:r>
            <a:r>
              <a:rPr lang="en-US" b="1" i="1" dirty="0">
                <a:solidFill>
                  <a:schemeClr val="bg1">
                    <a:lumMod val="65000"/>
                  </a:schemeClr>
                </a:solidFill>
              </a:rPr>
              <a:t> cu </a:t>
            </a:r>
            <a:r>
              <a:rPr lang="en-US" b="1" i="1" dirty="0" err="1">
                <a:solidFill>
                  <a:schemeClr val="bg1">
                    <a:lumMod val="65000"/>
                  </a:schemeClr>
                </a:solidFill>
              </a:rPr>
              <a:t>succes</a:t>
            </a:r>
            <a:r>
              <a:rPr lang="en-US" b="1" i="1" dirty="0">
                <a:solidFill>
                  <a:schemeClr val="bg1">
                    <a:lumMod val="65000"/>
                  </a:schemeClr>
                </a:solidFill>
              </a:rPr>
              <a:t>, </a:t>
            </a:r>
            <a:r>
              <a:rPr lang="en-US" b="1" i="1" dirty="0" err="1">
                <a:solidFill>
                  <a:schemeClr val="bg1">
                    <a:lumMod val="65000"/>
                  </a:schemeClr>
                </a:solidFill>
              </a:rPr>
              <a:t>în</a:t>
            </a:r>
            <a:r>
              <a:rPr lang="en-US" b="1" i="1" dirty="0">
                <a:solidFill>
                  <a:schemeClr val="bg1">
                    <a:lumMod val="65000"/>
                  </a:schemeClr>
                </a:solidFill>
              </a:rPr>
              <a:t> </a:t>
            </a:r>
            <a:r>
              <a:rPr lang="en-US" b="1" i="1" dirty="0" err="1">
                <a:solidFill>
                  <a:schemeClr val="bg1">
                    <a:lumMod val="65000"/>
                  </a:schemeClr>
                </a:solidFill>
              </a:rPr>
              <a:t>Parlamentul</a:t>
            </a:r>
            <a:r>
              <a:rPr lang="en-US" b="1" i="1" dirty="0">
                <a:solidFill>
                  <a:schemeClr val="bg1">
                    <a:lumMod val="65000"/>
                  </a:schemeClr>
                </a:solidFill>
              </a:rPr>
              <a:t> </a:t>
            </a:r>
            <a:r>
              <a:rPr lang="en-US" b="1" i="1" dirty="0" err="1" smtClean="0">
                <a:solidFill>
                  <a:schemeClr val="bg1">
                    <a:lumMod val="65000"/>
                  </a:schemeClr>
                </a:solidFill>
              </a:rPr>
              <a:t>României</a:t>
            </a:r>
            <a:r>
              <a:rPr lang="en-US" b="1" i="1" dirty="0" smtClean="0">
                <a:solidFill>
                  <a:schemeClr val="bg1">
                    <a:lumMod val="65000"/>
                  </a:schemeClr>
                </a:solidFill>
              </a:rPr>
              <a:t> </a:t>
            </a:r>
            <a:r>
              <a:rPr lang="en-US" b="1" i="1" dirty="0" err="1">
                <a:solidFill>
                  <a:schemeClr val="bg1">
                    <a:lumMod val="65000"/>
                  </a:schemeClr>
                </a:solidFill>
              </a:rPr>
              <a:t>și</a:t>
            </a:r>
            <a:r>
              <a:rPr lang="en-US" b="1" i="1" dirty="0">
                <a:solidFill>
                  <a:schemeClr val="bg1">
                    <a:lumMod val="65000"/>
                  </a:schemeClr>
                </a:solidFill>
              </a:rPr>
              <a:t> </a:t>
            </a:r>
            <a:r>
              <a:rPr lang="en-US" b="1" i="1" dirty="0" err="1">
                <a:solidFill>
                  <a:schemeClr val="bg1">
                    <a:lumMod val="65000"/>
                  </a:schemeClr>
                </a:solidFill>
              </a:rPr>
              <a:t>interesele</a:t>
            </a:r>
            <a:r>
              <a:rPr lang="en-US" b="1" i="1" dirty="0">
                <a:solidFill>
                  <a:schemeClr val="bg1">
                    <a:lumMod val="65000"/>
                  </a:schemeClr>
                </a:solidFill>
              </a:rPr>
              <a:t> </a:t>
            </a:r>
            <a:r>
              <a:rPr lang="en-US" b="1" i="1" dirty="0" err="1">
                <a:solidFill>
                  <a:schemeClr val="bg1">
                    <a:lumMod val="65000"/>
                  </a:schemeClr>
                </a:solidFill>
              </a:rPr>
              <a:t>romașcanilor</a:t>
            </a:r>
            <a:r>
              <a:rPr lang="en-US" b="1" i="1" dirty="0">
                <a:solidFill>
                  <a:schemeClr val="bg1">
                    <a:lumMod val="65000"/>
                  </a:schemeClr>
                </a:solidFill>
              </a:rPr>
              <a:t> </a:t>
            </a:r>
            <a:r>
              <a:rPr lang="en-US" b="1" i="1" dirty="0" err="1">
                <a:solidFill>
                  <a:schemeClr val="bg1">
                    <a:lumMod val="65000"/>
                  </a:schemeClr>
                </a:solidFill>
              </a:rPr>
              <a:t>și</a:t>
            </a:r>
            <a:r>
              <a:rPr lang="en-US" b="1" i="1" dirty="0">
                <a:solidFill>
                  <a:schemeClr val="bg1">
                    <a:lumMod val="65000"/>
                  </a:schemeClr>
                </a:solidFill>
              </a:rPr>
              <a:t> </a:t>
            </a:r>
            <a:r>
              <a:rPr lang="en-US" b="1" i="1" dirty="0" err="1">
                <a:solidFill>
                  <a:schemeClr val="bg1">
                    <a:lumMod val="65000"/>
                  </a:schemeClr>
                </a:solidFill>
              </a:rPr>
              <a:t>nemțenilor</a:t>
            </a:r>
            <a:r>
              <a:rPr lang="en-US" b="1" i="1" dirty="0">
                <a:solidFill>
                  <a:schemeClr val="bg1">
                    <a:lumMod val="65000"/>
                  </a:schemeClr>
                </a:solidFill>
              </a:rPr>
              <a:t>.</a:t>
            </a:r>
            <a:endParaRPr lang="en-US" i="1" dirty="0">
              <a:solidFill>
                <a:schemeClr val="bg1">
                  <a:lumMod val="65000"/>
                </a:schemeClr>
              </a:solidFill>
            </a:endParaRPr>
          </a:p>
          <a:p>
            <a:pPr algn="just">
              <a:buNone/>
            </a:pPr>
            <a:endParaRPr lang="en-US" i="1" dirty="0">
              <a:solidFill>
                <a:schemeClr val="bg1">
                  <a:lumMod val="65000"/>
                </a:schemeClr>
              </a:solidFill>
            </a:endParaRPr>
          </a:p>
          <a:p>
            <a:pPr algn="just">
              <a:buNone/>
            </a:pPr>
            <a:r>
              <a:rPr lang="en-US" b="1" i="1" dirty="0">
                <a:solidFill>
                  <a:schemeClr val="bg1">
                    <a:lumMod val="65000"/>
                  </a:schemeClr>
                </a:solidFill>
              </a:rPr>
              <a:t>De </a:t>
            </a:r>
            <a:r>
              <a:rPr lang="en-US" b="1" i="1" dirty="0" err="1">
                <a:solidFill>
                  <a:schemeClr val="bg1">
                    <a:lumMod val="65000"/>
                  </a:schemeClr>
                </a:solidFill>
              </a:rPr>
              <a:t>asemenea</a:t>
            </a:r>
            <a:r>
              <a:rPr lang="en-US" b="1" i="1" dirty="0">
                <a:solidFill>
                  <a:schemeClr val="bg1">
                    <a:lumMod val="65000"/>
                  </a:schemeClr>
                </a:solidFill>
              </a:rPr>
              <a:t>, m-a </a:t>
            </a:r>
            <a:r>
              <a:rPr lang="en-US" b="1" i="1" dirty="0" err="1">
                <a:solidFill>
                  <a:schemeClr val="bg1">
                    <a:lumMod val="65000"/>
                  </a:schemeClr>
                </a:solidFill>
              </a:rPr>
              <a:t>onorat</a:t>
            </a:r>
            <a:r>
              <a:rPr lang="en-US" b="1" i="1" dirty="0">
                <a:solidFill>
                  <a:schemeClr val="bg1">
                    <a:lumMod val="65000"/>
                  </a:schemeClr>
                </a:solidFill>
              </a:rPr>
              <a:t> </a:t>
            </a:r>
            <a:r>
              <a:rPr lang="en-US" b="1" i="1" dirty="0" err="1" smtClean="0">
                <a:solidFill>
                  <a:schemeClr val="bg1">
                    <a:lumMod val="65000"/>
                  </a:schemeClr>
                </a:solidFill>
              </a:rPr>
              <a:t>alegerea</a:t>
            </a:r>
            <a:r>
              <a:rPr lang="ro-RO" b="1" i="1" dirty="0" smtClean="0">
                <a:solidFill>
                  <a:schemeClr val="bg1">
                    <a:lumMod val="65000"/>
                  </a:schemeClr>
                </a:solidFill>
              </a:rPr>
              <a:t> în funcția de vicelider al Grupului Parlamentar PNL, pe lângă poziția deja deținută</a:t>
            </a:r>
            <a:r>
              <a:rPr lang="en-US" b="1" i="1" dirty="0" smtClean="0">
                <a:solidFill>
                  <a:schemeClr val="bg1">
                    <a:lumMod val="65000"/>
                  </a:schemeClr>
                </a:solidFill>
              </a:rPr>
              <a:t> </a:t>
            </a:r>
            <a:r>
              <a:rPr lang="en-US" b="1" i="1" dirty="0">
                <a:solidFill>
                  <a:schemeClr val="bg1">
                    <a:lumMod val="65000"/>
                  </a:schemeClr>
                </a:solidFill>
              </a:rPr>
              <a:t>de </a:t>
            </a:r>
            <a:r>
              <a:rPr lang="en-US" b="1" i="1" dirty="0" err="1">
                <a:solidFill>
                  <a:schemeClr val="bg1">
                    <a:lumMod val="65000"/>
                  </a:schemeClr>
                </a:solidFill>
              </a:rPr>
              <a:t>vicepreședinte</a:t>
            </a:r>
            <a:r>
              <a:rPr lang="en-US" b="1" i="1" dirty="0">
                <a:solidFill>
                  <a:schemeClr val="bg1">
                    <a:lumMod val="65000"/>
                  </a:schemeClr>
                </a:solidFill>
              </a:rPr>
              <a:t> PNL </a:t>
            </a:r>
            <a:r>
              <a:rPr lang="en-US" b="1" i="1" dirty="0" err="1">
                <a:solidFill>
                  <a:schemeClr val="bg1">
                    <a:lumMod val="65000"/>
                  </a:schemeClr>
                </a:solidFill>
              </a:rPr>
              <a:t>pe</a:t>
            </a:r>
            <a:r>
              <a:rPr lang="en-US" b="1" i="1" dirty="0">
                <a:solidFill>
                  <a:schemeClr val="bg1">
                    <a:lumMod val="65000"/>
                  </a:schemeClr>
                </a:solidFill>
              </a:rPr>
              <a:t> </a:t>
            </a:r>
            <a:r>
              <a:rPr lang="en-US" b="1" i="1" dirty="0" err="1">
                <a:solidFill>
                  <a:schemeClr val="bg1">
                    <a:lumMod val="65000"/>
                  </a:schemeClr>
                </a:solidFill>
              </a:rPr>
              <a:t>domeniile</a:t>
            </a:r>
            <a:r>
              <a:rPr lang="en-US" b="1" i="1" dirty="0">
                <a:solidFill>
                  <a:schemeClr val="bg1">
                    <a:lumMod val="65000"/>
                  </a:schemeClr>
                </a:solidFill>
              </a:rPr>
              <a:t> </a:t>
            </a:r>
            <a:r>
              <a:rPr lang="en-US" b="1" i="1" dirty="0" err="1">
                <a:solidFill>
                  <a:schemeClr val="bg1">
                    <a:lumMod val="65000"/>
                  </a:schemeClr>
                </a:solidFill>
              </a:rPr>
              <a:t>administraţie</a:t>
            </a:r>
            <a:r>
              <a:rPr lang="en-US" b="1" i="1" dirty="0">
                <a:solidFill>
                  <a:schemeClr val="bg1">
                    <a:lumMod val="65000"/>
                  </a:schemeClr>
                </a:solidFill>
              </a:rPr>
              <a:t>, </a:t>
            </a:r>
            <a:r>
              <a:rPr lang="en-US" b="1" i="1" dirty="0" err="1">
                <a:solidFill>
                  <a:schemeClr val="bg1">
                    <a:lumMod val="65000"/>
                  </a:schemeClr>
                </a:solidFill>
              </a:rPr>
              <a:t>ordine</a:t>
            </a:r>
            <a:r>
              <a:rPr lang="en-US" b="1" i="1" dirty="0">
                <a:solidFill>
                  <a:schemeClr val="bg1">
                    <a:lumMod val="65000"/>
                  </a:schemeClr>
                </a:solidFill>
              </a:rPr>
              <a:t> </a:t>
            </a:r>
            <a:r>
              <a:rPr lang="en-US" b="1" i="1" dirty="0" err="1">
                <a:solidFill>
                  <a:schemeClr val="bg1">
                    <a:lumMod val="65000"/>
                  </a:schemeClr>
                </a:solidFill>
              </a:rPr>
              <a:t>publică</a:t>
            </a:r>
            <a:r>
              <a:rPr lang="en-US" b="1" i="1" dirty="0">
                <a:solidFill>
                  <a:schemeClr val="bg1">
                    <a:lumMod val="65000"/>
                  </a:schemeClr>
                </a:solidFill>
              </a:rPr>
              <a:t>, </a:t>
            </a:r>
            <a:r>
              <a:rPr lang="en-US" b="1" i="1" dirty="0" err="1">
                <a:solidFill>
                  <a:schemeClr val="bg1">
                    <a:lumMod val="65000"/>
                  </a:schemeClr>
                </a:solidFill>
              </a:rPr>
              <a:t>siguranţa</a:t>
            </a:r>
            <a:r>
              <a:rPr lang="en-US" b="1" i="1" dirty="0">
                <a:solidFill>
                  <a:schemeClr val="bg1">
                    <a:lumMod val="65000"/>
                  </a:schemeClr>
                </a:solidFill>
              </a:rPr>
              <a:t> </a:t>
            </a:r>
            <a:r>
              <a:rPr lang="en-US" b="1" i="1" dirty="0" err="1">
                <a:solidFill>
                  <a:schemeClr val="bg1">
                    <a:lumMod val="65000"/>
                  </a:schemeClr>
                </a:solidFill>
              </a:rPr>
              <a:t>cetăţeanului</a:t>
            </a:r>
            <a:r>
              <a:rPr lang="en-US" b="1" i="1" dirty="0">
                <a:solidFill>
                  <a:schemeClr val="bg1">
                    <a:lumMod val="65000"/>
                  </a:schemeClr>
                </a:solidFill>
              </a:rPr>
              <a:t>, </a:t>
            </a:r>
            <a:r>
              <a:rPr lang="en-US" b="1" i="1" dirty="0" err="1">
                <a:solidFill>
                  <a:schemeClr val="bg1">
                    <a:lumMod val="65000"/>
                  </a:schemeClr>
                </a:solidFill>
              </a:rPr>
              <a:t>fonduri</a:t>
            </a:r>
            <a:r>
              <a:rPr lang="en-US" b="1" i="1" dirty="0">
                <a:solidFill>
                  <a:schemeClr val="bg1">
                    <a:lumMod val="65000"/>
                  </a:schemeClr>
                </a:solidFill>
              </a:rPr>
              <a:t> </a:t>
            </a:r>
            <a:r>
              <a:rPr lang="en-US" b="1" i="1" dirty="0" err="1">
                <a:solidFill>
                  <a:schemeClr val="bg1">
                    <a:lumMod val="65000"/>
                  </a:schemeClr>
                </a:solidFill>
              </a:rPr>
              <a:t>europene</a:t>
            </a:r>
            <a:r>
              <a:rPr lang="en-US" b="1" i="1" dirty="0">
                <a:solidFill>
                  <a:schemeClr val="bg1">
                    <a:lumMod val="65000"/>
                  </a:schemeClr>
                </a:solidFill>
              </a:rPr>
              <a:t> </a:t>
            </a:r>
            <a:r>
              <a:rPr lang="en-US" b="1" i="1" dirty="0" err="1">
                <a:solidFill>
                  <a:schemeClr val="bg1">
                    <a:lumMod val="65000"/>
                  </a:schemeClr>
                </a:solidFill>
              </a:rPr>
              <a:t>şi</a:t>
            </a:r>
            <a:r>
              <a:rPr lang="en-US" b="1" i="1" dirty="0">
                <a:solidFill>
                  <a:schemeClr val="bg1">
                    <a:lumMod val="65000"/>
                  </a:schemeClr>
                </a:solidFill>
              </a:rPr>
              <a:t> </a:t>
            </a:r>
            <a:r>
              <a:rPr lang="en-US" b="1" i="1" dirty="0" err="1">
                <a:solidFill>
                  <a:schemeClr val="bg1">
                    <a:lumMod val="65000"/>
                  </a:schemeClr>
                </a:solidFill>
              </a:rPr>
              <a:t>dezvoltare</a:t>
            </a:r>
            <a:r>
              <a:rPr lang="en-US" b="1" i="1" dirty="0">
                <a:solidFill>
                  <a:schemeClr val="bg1">
                    <a:lumMod val="65000"/>
                  </a:schemeClr>
                </a:solidFill>
              </a:rPr>
              <a:t> </a:t>
            </a:r>
            <a:r>
              <a:rPr lang="en-US" b="1" i="1" dirty="0" err="1">
                <a:solidFill>
                  <a:schemeClr val="bg1">
                    <a:lumMod val="65000"/>
                  </a:schemeClr>
                </a:solidFill>
              </a:rPr>
              <a:t>regională</a:t>
            </a:r>
            <a:r>
              <a:rPr lang="en-US" b="1" i="1" dirty="0" smtClean="0">
                <a:solidFill>
                  <a:schemeClr val="bg1">
                    <a:lumMod val="65000"/>
                  </a:schemeClr>
                </a:solidFill>
              </a:rPr>
              <a:t>. </a:t>
            </a:r>
            <a:endParaRPr lang="en-US" b="1" i="1" dirty="0">
              <a:solidFill>
                <a:schemeClr val="bg1">
                  <a:lumMod val="65000"/>
                </a:schemeClr>
              </a:solidFill>
            </a:endParaRPr>
          </a:p>
          <a:p>
            <a:pPr algn="just">
              <a:buNone/>
            </a:pPr>
            <a:r>
              <a:rPr lang="en-US" b="1" i="1" dirty="0" smtClean="0">
                <a:solidFill>
                  <a:schemeClr val="bg1">
                    <a:lumMod val="65000"/>
                  </a:schemeClr>
                </a:solidFill>
              </a:rPr>
              <a:t> </a:t>
            </a:r>
            <a:r>
              <a:rPr lang="en-US" b="1" i="1" dirty="0">
                <a:solidFill>
                  <a:schemeClr val="bg1">
                    <a:lumMod val="65000"/>
                  </a:schemeClr>
                </a:solidFill>
              </a:rPr>
              <a:t> </a:t>
            </a:r>
            <a:endParaRPr lang="en-US" i="1" dirty="0">
              <a:solidFill>
                <a:schemeClr val="bg1">
                  <a:lumMod val="65000"/>
                </a:schemeClr>
              </a:solidFill>
            </a:endParaRPr>
          </a:p>
          <a:p>
            <a:pPr algn="just">
              <a:buNone/>
            </a:pPr>
            <a:r>
              <a:rPr lang="en-US" b="1" i="1" dirty="0" err="1">
                <a:solidFill>
                  <a:schemeClr val="bg1">
                    <a:lumMod val="65000"/>
                  </a:schemeClr>
                </a:solidFill>
              </a:rPr>
              <a:t>Voi</a:t>
            </a:r>
            <a:r>
              <a:rPr lang="en-US" b="1" i="1" dirty="0">
                <a:solidFill>
                  <a:schemeClr val="bg1">
                    <a:lumMod val="65000"/>
                  </a:schemeClr>
                </a:solidFill>
              </a:rPr>
              <a:t> continua </a:t>
            </a:r>
            <a:r>
              <a:rPr lang="en-US" b="1" i="1" dirty="0" err="1">
                <a:solidFill>
                  <a:schemeClr val="bg1">
                    <a:lumMod val="65000"/>
                  </a:schemeClr>
                </a:solidFill>
              </a:rPr>
              <a:t>să</a:t>
            </a:r>
            <a:r>
              <a:rPr lang="en-US" b="1" i="1" dirty="0">
                <a:solidFill>
                  <a:schemeClr val="bg1">
                    <a:lumMod val="65000"/>
                  </a:schemeClr>
                </a:solidFill>
              </a:rPr>
              <a:t> </a:t>
            </a:r>
            <a:r>
              <a:rPr lang="en-US" b="1" i="1" dirty="0" err="1">
                <a:solidFill>
                  <a:schemeClr val="bg1">
                    <a:lumMod val="65000"/>
                  </a:schemeClr>
                </a:solidFill>
              </a:rPr>
              <a:t>îmi</a:t>
            </a:r>
            <a:r>
              <a:rPr lang="en-US" b="1" i="1" dirty="0">
                <a:solidFill>
                  <a:schemeClr val="bg1">
                    <a:lumMod val="65000"/>
                  </a:schemeClr>
                </a:solidFill>
              </a:rPr>
              <a:t> </a:t>
            </a:r>
            <a:r>
              <a:rPr lang="en-US" b="1" i="1" dirty="0" err="1">
                <a:solidFill>
                  <a:schemeClr val="bg1">
                    <a:lumMod val="65000"/>
                  </a:schemeClr>
                </a:solidFill>
              </a:rPr>
              <a:t>îndeplinesc</a:t>
            </a:r>
            <a:r>
              <a:rPr lang="en-US" b="1" i="1" dirty="0">
                <a:solidFill>
                  <a:schemeClr val="bg1">
                    <a:lumMod val="65000"/>
                  </a:schemeClr>
                </a:solidFill>
              </a:rPr>
              <a:t> </a:t>
            </a:r>
            <a:r>
              <a:rPr lang="en-US" b="1" i="1" dirty="0" err="1">
                <a:solidFill>
                  <a:schemeClr val="bg1">
                    <a:lumMod val="65000"/>
                  </a:schemeClr>
                </a:solidFill>
              </a:rPr>
              <a:t>în</a:t>
            </a:r>
            <a:r>
              <a:rPr lang="en-US" b="1" i="1" dirty="0">
                <a:solidFill>
                  <a:schemeClr val="bg1">
                    <a:lumMod val="65000"/>
                  </a:schemeClr>
                </a:solidFill>
              </a:rPr>
              <a:t> </a:t>
            </a:r>
            <a:r>
              <a:rPr lang="en-US" b="1" i="1" dirty="0" err="1">
                <a:solidFill>
                  <a:schemeClr val="bg1">
                    <a:lumMod val="65000"/>
                  </a:schemeClr>
                </a:solidFill>
              </a:rPr>
              <a:t>continuare</a:t>
            </a:r>
            <a:r>
              <a:rPr lang="en-US" b="1" i="1" dirty="0">
                <a:solidFill>
                  <a:schemeClr val="bg1">
                    <a:lumMod val="65000"/>
                  </a:schemeClr>
                </a:solidFill>
              </a:rPr>
              <a:t> cu </a:t>
            </a:r>
            <a:r>
              <a:rPr lang="ro-RO" b="1" i="1" dirty="0" smtClean="0">
                <a:solidFill>
                  <a:schemeClr val="bg1">
                    <a:lumMod val="65000"/>
                  </a:schemeClr>
                </a:solidFill>
              </a:rPr>
              <a:t>responsabilitate</a:t>
            </a:r>
            <a:r>
              <a:rPr lang="en-US" b="1" i="1" dirty="0" smtClean="0">
                <a:solidFill>
                  <a:schemeClr val="bg1">
                    <a:lumMod val="65000"/>
                  </a:schemeClr>
                </a:solidFill>
              </a:rPr>
              <a:t> </a:t>
            </a:r>
            <a:r>
              <a:rPr lang="en-US" b="1" i="1" dirty="0" err="1">
                <a:solidFill>
                  <a:schemeClr val="bg1">
                    <a:lumMod val="65000"/>
                  </a:schemeClr>
                </a:solidFill>
              </a:rPr>
              <a:t>atribuțiile</a:t>
            </a:r>
            <a:r>
              <a:rPr lang="en-US" b="1" i="1" dirty="0">
                <a:solidFill>
                  <a:schemeClr val="bg1">
                    <a:lumMod val="65000"/>
                  </a:schemeClr>
                </a:solidFill>
              </a:rPr>
              <a:t> </a:t>
            </a:r>
            <a:r>
              <a:rPr lang="en-US" b="1" i="1" dirty="0" err="1">
                <a:solidFill>
                  <a:schemeClr val="bg1">
                    <a:lumMod val="65000"/>
                  </a:schemeClr>
                </a:solidFill>
              </a:rPr>
              <a:t>și</a:t>
            </a:r>
            <a:r>
              <a:rPr lang="en-US" b="1" i="1" dirty="0">
                <a:solidFill>
                  <a:schemeClr val="bg1">
                    <a:lumMod val="65000"/>
                  </a:schemeClr>
                </a:solidFill>
              </a:rPr>
              <a:t> </a:t>
            </a:r>
            <a:r>
              <a:rPr lang="en-US" b="1" i="1" dirty="0" err="1">
                <a:solidFill>
                  <a:schemeClr val="bg1">
                    <a:lumMod val="65000"/>
                  </a:schemeClr>
                </a:solidFill>
              </a:rPr>
              <a:t>ușa</a:t>
            </a:r>
            <a:r>
              <a:rPr lang="en-US" b="1" i="1" dirty="0">
                <a:solidFill>
                  <a:schemeClr val="bg1">
                    <a:lumMod val="65000"/>
                  </a:schemeClr>
                </a:solidFill>
              </a:rPr>
              <a:t> mea </a:t>
            </a:r>
            <a:r>
              <a:rPr lang="en-US" b="1" i="1" dirty="0" err="1">
                <a:solidFill>
                  <a:schemeClr val="bg1">
                    <a:lumMod val="65000"/>
                  </a:schemeClr>
                </a:solidFill>
              </a:rPr>
              <a:t>vă</a:t>
            </a:r>
            <a:r>
              <a:rPr lang="en-US" b="1" i="1" dirty="0">
                <a:solidFill>
                  <a:schemeClr val="bg1">
                    <a:lumMod val="65000"/>
                  </a:schemeClr>
                </a:solidFill>
              </a:rPr>
              <a:t> </a:t>
            </a:r>
            <a:r>
              <a:rPr lang="en-US" b="1" i="1" dirty="0" err="1">
                <a:solidFill>
                  <a:schemeClr val="bg1">
                    <a:lumMod val="65000"/>
                  </a:schemeClr>
                </a:solidFill>
              </a:rPr>
              <a:t>este</a:t>
            </a:r>
            <a:r>
              <a:rPr lang="en-US" b="1" i="1" dirty="0">
                <a:solidFill>
                  <a:schemeClr val="bg1">
                    <a:lumMod val="65000"/>
                  </a:schemeClr>
                </a:solidFill>
              </a:rPr>
              <a:t> </a:t>
            </a:r>
            <a:r>
              <a:rPr lang="en-US" b="1" i="1" dirty="0" err="1">
                <a:solidFill>
                  <a:schemeClr val="bg1">
                    <a:lumMod val="65000"/>
                  </a:schemeClr>
                </a:solidFill>
              </a:rPr>
              <a:t>mereu</a:t>
            </a:r>
            <a:r>
              <a:rPr lang="en-US" b="1" i="1" dirty="0">
                <a:solidFill>
                  <a:schemeClr val="bg1">
                    <a:lumMod val="65000"/>
                  </a:schemeClr>
                </a:solidFill>
              </a:rPr>
              <a:t> </a:t>
            </a:r>
            <a:r>
              <a:rPr lang="en-US" b="1" i="1" dirty="0" err="1" smtClean="0">
                <a:solidFill>
                  <a:schemeClr val="bg1">
                    <a:lumMod val="65000"/>
                  </a:schemeClr>
                </a:solidFill>
              </a:rPr>
              <a:t>deschisă</a:t>
            </a:r>
            <a:r>
              <a:rPr lang="en-US" b="1" i="1" dirty="0" smtClean="0">
                <a:solidFill>
                  <a:schemeClr val="bg1">
                    <a:lumMod val="65000"/>
                  </a:schemeClr>
                </a:solidFill>
              </a:rPr>
              <a:t>!</a:t>
            </a:r>
            <a:endParaRPr lang="en-US" i="1" dirty="0">
              <a:solidFill>
                <a:schemeClr val="bg1">
                  <a:lumMod val="65000"/>
                </a:schemeClr>
              </a:solidFill>
            </a:endParaRPr>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b="1" dirty="0" smtClean="0">
                <a:solidFill>
                  <a:schemeClr val="tx2"/>
                </a:solidFill>
              </a:rPr>
              <a:t/>
            </a:r>
            <a:br>
              <a:rPr lang="en-US" b="1" dirty="0" smtClean="0">
                <a:solidFill>
                  <a:schemeClr val="tx2"/>
                </a:solidFill>
              </a:rPr>
            </a:br>
            <a:r>
              <a:rPr lang="en-US" b="1" dirty="0" err="1" smtClean="0">
                <a:solidFill>
                  <a:schemeClr val="tx2"/>
                </a:solidFill>
              </a:rPr>
              <a:t>Activitatea</a:t>
            </a:r>
            <a:r>
              <a:rPr lang="en-US" b="1" dirty="0" smtClean="0">
                <a:solidFill>
                  <a:schemeClr val="tx2"/>
                </a:solidFill>
              </a:rPr>
              <a:t> </a:t>
            </a:r>
            <a:r>
              <a:rPr lang="en-US" b="1" dirty="0" err="1">
                <a:solidFill>
                  <a:schemeClr val="tx2"/>
                </a:solidFill>
              </a:rPr>
              <a:t>legislativă</a:t>
            </a:r>
            <a:r>
              <a:rPr lang="en-US" dirty="0"/>
              <a:t/>
            </a:r>
            <a:br>
              <a:rPr lang="en-US" dirty="0"/>
            </a:br>
            <a:endParaRPr lang="en-US" dirty="0"/>
          </a:p>
        </p:txBody>
      </p:sp>
      <p:sp>
        <p:nvSpPr>
          <p:cNvPr id="3" name="Content Placeholder 2"/>
          <p:cNvSpPr>
            <a:spLocks noGrp="1"/>
          </p:cNvSpPr>
          <p:nvPr>
            <p:ph idx="1"/>
          </p:nvPr>
        </p:nvSpPr>
        <p:spPr>
          <a:xfrm>
            <a:off x="0" y="1497941"/>
            <a:ext cx="5486400" cy="4525963"/>
          </a:xfrm>
        </p:spPr>
        <p:txBody>
          <a:bodyPr>
            <a:normAutofit fontScale="92500" lnSpcReduction="20000"/>
          </a:bodyPr>
          <a:lstStyle/>
          <a:p>
            <a:pPr algn="just">
              <a:buNone/>
            </a:pPr>
            <a:r>
              <a:rPr lang="ro-RO" dirty="0" smtClean="0">
                <a:solidFill>
                  <a:schemeClr val="bg1">
                    <a:lumMod val="50000"/>
                  </a:schemeClr>
                </a:solidFill>
              </a:rPr>
              <a:t>În cadrul activității legislative am încercat să aduc cât mai multe contribuții de la tribuna Parlamentului și prin inițiative legislative. În cifre, activitatea mea arată cam așa: am avut </a:t>
            </a:r>
            <a:r>
              <a:rPr lang="ro-RO" b="1" dirty="0" smtClean="0">
                <a:solidFill>
                  <a:schemeClr val="bg1">
                    <a:lumMod val="50000"/>
                  </a:schemeClr>
                </a:solidFill>
              </a:rPr>
              <a:t>89 de luări de cuvânt</a:t>
            </a:r>
            <a:r>
              <a:rPr lang="ro-RO" dirty="0" smtClean="0">
                <a:solidFill>
                  <a:schemeClr val="bg1">
                    <a:lumMod val="50000"/>
                  </a:schemeClr>
                </a:solidFill>
              </a:rPr>
              <a:t>, am susținut </a:t>
            </a:r>
            <a:r>
              <a:rPr lang="ro-RO" b="1" dirty="0" smtClean="0">
                <a:solidFill>
                  <a:schemeClr val="bg1">
                    <a:lumMod val="50000"/>
                  </a:schemeClr>
                </a:solidFill>
              </a:rPr>
              <a:t>28 de declarații politice</a:t>
            </a:r>
            <a:r>
              <a:rPr lang="ro-RO" dirty="0" smtClean="0">
                <a:solidFill>
                  <a:schemeClr val="bg1">
                    <a:lumMod val="50000"/>
                  </a:schemeClr>
                </a:solidFill>
              </a:rPr>
              <a:t>, </a:t>
            </a:r>
            <a:r>
              <a:rPr lang="en-US" dirty="0" smtClean="0">
                <a:solidFill>
                  <a:schemeClr val="bg1">
                    <a:lumMod val="50000"/>
                  </a:schemeClr>
                </a:solidFill>
              </a:rPr>
              <a:t>am </a:t>
            </a:r>
            <a:r>
              <a:rPr lang="en-US" dirty="0" err="1">
                <a:solidFill>
                  <a:schemeClr val="bg1">
                    <a:lumMod val="50000"/>
                  </a:schemeClr>
                </a:solidFill>
              </a:rPr>
              <a:t>depus</a:t>
            </a:r>
            <a:r>
              <a:rPr lang="en-US" dirty="0">
                <a:solidFill>
                  <a:schemeClr val="bg1">
                    <a:lumMod val="50000"/>
                  </a:schemeClr>
                </a:solidFill>
              </a:rPr>
              <a:t> </a:t>
            </a:r>
            <a:r>
              <a:rPr lang="ro-RO" b="1" dirty="0" smtClean="0">
                <a:solidFill>
                  <a:schemeClr val="bg1">
                    <a:lumMod val="50000"/>
                  </a:schemeClr>
                </a:solidFill>
              </a:rPr>
              <a:t>33</a:t>
            </a:r>
            <a:r>
              <a:rPr lang="en-US" b="1" dirty="0" smtClean="0">
                <a:solidFill>
                  <a:schemeClr val="bg1">
                    <a:lumMod val="50000"/>
                  </a:schemeClr>
                </a:solidFill>
              </a:rPr>
              <a:t> </a:t>
            </a:r>
            <a:r>
              <a:rPr lang="en-US" b="1" dirty="0" err="1">
                <a:solidFill>
                  <a:schemeClr val="bg1">
                    <a:lumMod val="50000"/>
                  </a:schemeClr>
                </a:solidFill>
              </a:rPr>
              <a:t>întrebări</a:t>
            </a:r>
            <a:r>
              <a:rPr lang="en-US" b="1" dirty="0">
                <a:solidFill>
                  <a:schemeClr val="bg1">
                    <a:lumMod val="50000"/>
                  </a:schemeClr>
                </a:solidFill>
              </a:rPr>
              <a:t> </a:t>
            </a:r>
            <a:r>
              <a:rPr lang="en-US" b="1" dirty="0" err="1">
                <a:solidFill>
                  <a:schemeClr val="bg1">
                    <a:lumMod val="50000"/>
                  </a:schemeClr>
                </a:solidFill>
              </a:rPr>
              <a:t>și</a:t>
            </a:r>
            <a:r>
              <a:rPr lang="en-US" b="1" dirty="0">
                <a:solidFill>
                  <a:schemeClr val="bg1">
                    <a:lumMod val="50000"/>
                  </a:schemeClr>
                </a:solidFill>
              </a:rPr>
              <a:t> </a:t>
            </a:r>
            <a:r>
              <a:rPr lang="en-US" b="1" dirty="0" err="1">
                <a:solidFill>
                  <a:schemeClr val="bg1">
                    <a:lumMod val="50000"/>
                  </a:schemeClr>
                </a:solidFill>
              </a:rPr>
              <a:t>interpelări</a:t>
            </a:r>
            <a:r>
              <a:rPr lang="en-US" dirty="0">
                <a:solidFill>
                  <a:schemeClr val="bg1">
                    <a:lumMod val="50000"/>
                  </a:schemeClr>
                </a:solidFill>
              </a:rPr>
              <a:t>, am </a:t>
            </a:r>
            <a:r>
              <a:rPr lang="en-US" dirty="0" err="1">
                <a:solidFill>
                  <a:schemeClr val="bg1">
                    <a:lumMod val="50000"/>
                  </a:schemeClr>
                </a:solidFill>
              </a:rPr>
              <a:t>semnat</a:t>
            </a:r>
            <a:r>
              <a:rPr lang="en-US" dirty="0">
                <a:solidFill>
                  <a:schemeClr val="bg1">
                    <a:lumMod val="50000"/>
                  </a:schemeClr>
                </a:solidFill>
              </a:rPr>
              <a:t> </a:t>
            </a:r>
            <a:r>
              <a:rPr lang="ro-RO" b="1" dirty="0" smtClean="0">
                <a:solidFill>
                  <a:schemeClr val="bg1">
                    <a:lumMod val="50000"/>
                  </a:schemeClr>
                </a:solidFill>
              </a:rPr>
              <a:t>19</a:t>
            </a:r>
            <a:r>
              <a:rPr lang="en-US" b="1" dirty="0" smtClean="0">
                <a:solidFill>
                  <a:schemeClr val="bg1">
                    <a:lumMod val="50000"/>
                  </a:schemeClr>
                </a:solidFill>
              </a:rPr>
              <a:t> </a:t>
            </a:r>
            <a:r>
              <a:rPr lang="en-US" b="1" dirty="0" err="1">
                <a:solidFill>
                  <a:schemeClr val="bg1">
                    <a:lumMod val="50000"/>
                  </a:schemeClr>
                </a:solidFill>
              </a:rPr>
              <a:t>moțiuni</a:t>
            </a:r>
            <a:r>
              <a:rPr lang="en-US" dirty="0">
                <a:solidFill>
                  <a:schemeClr val="bg1">
                    <a:lumMod val="50000"/>
                  </a:schemeClr>
                </a:solidFill>
              </a:rPr>
              <a:t> </a:t>
            </a:r>
            <a:r>
              <a:rPr lang="en-US" dirty="0" err="1">
                <a:solidFill>
                  <a:schemeClr val="bg1">
                    <a:lumMod val="50000"/>
                  </a:schemeClr>
                </a:solidFill>
              </a:rPr>
              <a:t>și</a:t>
            </a:r>
            <a:r>
              <a:rPr lang="en-US" dirty="0">
                <a:solidFill>
                  <a:schemeClr val="bg1">
                    <a:lumMod val="50000"/>
                  </a:schemeClr>
                </a:solidFill>
              </a:rPr>
              <a:t> am </a:t>
            </a:r>
            <a:r>
              <a:rPr lang="en-US" dirty="0" err="1">
                <a:solidFill>
                  <a:schemeClr val="bg1">
                    <a:lumMod val="50000"/>
                  </a:schemeClr>
                </a:solidFill>
              </a:rPr>
              <a:t>inițiat</a:t>
            </a:r>
            <a:r>
              <a:rPr lang="en-US" dirty="0">
                <a:solidFill>
                  <a:schemeClr val="bg1">
                    <a:lumMod val="50000"/>
                  </a:schemeClr>
                </a:solidFill>
              </a:rPr>
              <a:t> </a:t>
            </a:r>
            <a:r>
              <a:rPr lang="ro-RO" b="1" dirty="0" smtClean="0">
                <a:solidFill>
                  <a:schemeClr val="bg1">
                    <a:lumMod val="50000"/>
                  </a:schemeClr>
                </a:solidFill>
              </a:rPr>
              <a:t>7</a:t>
            </a:r>
            <a:r>
              <a:rPr lang="en-US" b="1" dirty="0" smtClean="0">
                <a:solidFill>
                  <a:schemeClr val="bg1">
                    <a:lumMod val="50000"/>
                  </a:schemeClr>
                </a:solidFill>
              </a:rPr>
              <a:t>0 </a:t>
            </a:r>
            <a:r>
              <a:rPr lang="en-US" b="1" dirty="0">
                <a:solidFill>
                  <a:schemeClr val="bg1">
                    <a:lumMod val="50000"/>
                  </a:schemeClr>
                </a:solidFill>
              </a:rPr>
              <a:t>de </a:t>
            </a:r>
            <a:r>
              <a:rPr lang="en-US" b="1" dirty="0" err="1">
                <a:solidFill>
                  <a:schemeClr val="bg1">
                    <a:lumMod val="50000"/>
                  </a:schemeClr>
                </a:solidFill>
              </a:rPr>
              <a:t>propuneri</a:t>
            </a:r>
            <a:r>
              <a:rPr lang="en-US" b="1" dirty="0">
                <a:solidFill>
                  <a:schemeClr val="bg1">
                    <a:lumMod val="50000"/>
                  </a:schemeClr>
                </a:solidFill>
              </a:rPr>
              <a:t> legislative</a:t>
            </a:r>
            <a:r>
              <a:rPr lang="en-US" dirty="0">
                <a:solidFill>
                  <a:schemeClr val="bg1">
                    <a:lumMod val="50000"/>
                  </a:schemeClr>
                </a:solidFill>
              </a:rPr>
              <a:t>. </a:t>
            </a:r>
          </a:p>
          <a:p>
            <a:pPr algn="just"/>
            <a:endParaRPr lang="en-US" sz="2200" dirty="0"/>
          </a:p>
        </p:txBody>
      </p:sp>
      <p:pic>
        <p:nvPicPr>
          <p:cNvPr id="2050" name="Picture 2" descr="C:\Users\Oana\Desktop\28190948_2194777750535966_7773926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561" y="1676400"/>
            <a:ext cx="3208421" cy="406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457200" y="990600"/>
            <a:ext cx="8229600" cy="5135563"/>
          </a:xfrm>
        </p:spPr>
        <p:txBody>
          <a:bodyPr>
            <a:normAutofit lnSpcReduction="10000"/>
          </a:bodyPr>
          <a:lstStyle/>
          <a:p>
            <a:pPr algn="just">
              <a:buNone/>
            </a:pPr>
            <a:endParaRPr lang="ro-RO" sz="2000" dirty="0" smtClean="0">
              <a:solidFill>
                <a:schemeClr val="bg1">
                  <a:lumMod val="50000"/>
                </a:schemeClr>
              </a:solidFill>
            </a:endParaRPr>
          </a:p>
          <a:p>
            <a:pPr algn="just">
              <a:buNone/>
            </a:pPr>
            <a:r>
              <a:rPr lang="ro-RO" sz="2000" dirty="0">
                <a:solidFill>
                  <a:schemeClr val="bg1">
                    <a:lumMod val="50000"/>
                  </a:schemeClr>
                </a:solidFill>
              </a:rPr>
              <a:t>D</a:t>
            </a:r>
            <a:r>
              <a:rPr lang="en-US" sz="2000" dirty="0" err="1" smtClean="0">
                <a:solidFill>
                  <a:schemeClr val="bg1">
                    <a:lumMod val="50000"/>
                  </a:schemeClr>
                </a:solidFill>
              </a:rPr>
              <a:t>intre</a:t>
            </a:r>
            <a:r>
              <a:rPr lang="en-US" sz="2000" dirty="0" smtClean="0">
                <a:solidFill>
                  <a:schemeClr val="bg1">
                    <a:lumMod val="50000"/>
                  </a:schemeClr>
                </a:solidFill>
              </a:rPr>
              <a:t> </a:t>
            </a:r>
            <a:r>
              <a:rPr lang="en-US" sz="2000" dirty="0" err="1">
                <a:solidFill>
                  <a:schemeClr val="bg1">
                    <a:lumMod val="50000"/>
                  </a:schemeClr>
                </a:solidFill>
              </a:rPr>
              <a:t>cele</a:t>
            </a:r>
            <a:r>
              <a:rPr lang="en-US" sz="2000" dirty="0">
                <a:solidFill>
                  <a:schemeClr val="bg1">
                    <a:lumMod val="50000"/>
                  </a:schemeClr>
                </a:solidFill>
              </a:rPr>
              <a:t> </a:t>
            </a:r>
            <a:r>
              <a:rPr lang="en-US" sz="2000" dirty="0" err="1">
                <a:solidFill>
                  <a:schemeClr val="bg1">
                    <a:lumMod val="50000"/>
                  </a:schemeClr>
                </a:solidFill>
              </a:rPr>
              <a:t>mai</a:t>
            </a:r>
            <a:r>
              <a:rPr lang="en-US" sz="2000" dirty="0">
                <a:solidFill>
                  <a:schemeClr val="bg1">
                    <a:lumMod val="50000"/>
                  </a:schemeClr>
                </a:solidFill>
              </a:rPr>
              <a:t> </a:t>
            </a:r>
            <a:r>
              <a:rPr lang="en-US" sz="2000" dirty="0" err="1">
                <a:solidFill>
                  <a:schemeClr val="bg1">
                    <a:lumMod val="50000"/>
                  </a:schemeClr>
                </a:solidFill>
              </a:rPr>
              <a:t>importante</a:t>
            </a:r>
            <a:r>
              <a:rPr lang="en-US" sz="2000" dirty="0">
                <a:solidFill>
                  <a:schemeClr val="bg1">
                    <a:lumMod val="50000"/>
                  </a:schemeClr>
                </a:solidFill>
              </a:rPr>
              <a:t> </a:t>
            </a:r>
            <a:r>
              <a:rPr lang="en-US" sz="2000" dirty="0" err="1">
                <a:solidFill>
                  <a:schemeClr val="bg1">
                    <a:lumMod val="50000"/>
                  </a:schemeClr>
                </a:solidFill>
              </a:rPr>
              <a:t>inițiative</a:t>
            </a:r>
            <a:r>
              <a:rPr lang="en-US" sz="2000" dirty="0">
                <a:solidFill>
                  <a:schemeClr val="bg1">
                    <a:lumMod val="50000"/>
                  </a:schemeClr>
                </a:solidFill>
              </a:rPr>
              <a:t> legislative </a:t>
            </a:r>
            <a:r>
              <a:rPr lang="en-US" sz="2000" dirty="0" err="1">
                <a:solidFill>
                  <a:schemeClr val="bg1">
                    <a:lumMod val="50000"/>
                  </a:schemeClr>
                </a:solidFill>
              </a:rPr>
              <a:t>pe</a:t>
            </a:r>
            <a:r>
              <a:rPr lang="en-US" sz="2000" dirty="0">
                <a:solidFill>
                  <a:schemeClr val="bg1">
                    <a:lumMod val="50000"/>
                  </a:schemeClr>
                </a:solidFill>
              </a:rPr>
              <a:t> care le-am </a:t>
            </a:r>
            <a:r>
              <a:rPr lang="en-US" sz="2000" dirty="0" err="1">
                <a:solidFill>
                  <a:schemeClr val="bg1">
                    <a:lumMod val="50000"/>
                  </a:schemeClr>
                </a:solidFill>
              </a:rPr>
              <a:t>susținut</a:t>
            </a:r>
            <a:r>
              <a:rPr lang="en-US" sz="2000" dirty="0">
                <a:solidFill>
                  <a:schemeClr val="bg1">
                    <a:lumMod val="50000"/>
                  </a:schemeClr>
                </a:solidFill>
              </a:rPr>
              <a:t> </a:t>
            </a:r>
            <a:r>
              <a:rPr lang="ro-RO" sz="2000" dirty="0" smtClean="0">
                <a:solidFill>
                  <a:schemeClr val="bg1">
                    <a:lumMod val="50000"/>
                  </a:schemeClr>
                </a:solidFill>
              </a:rPr>
              <a:t>amintesc proiectul de modificare a legii privind aprobarea </a:t>
            </a:r>
            <a:r>
              <a:rPr lang="ro-RO" sz="2000" b="1" dirty="0" smtClean="0">
                <a:solidFill>
                  <a:schemeClr val="bg1">
                    <a:lumMod val="50000"/>
                  </a:schemeClr>
                </a:solidFill>
              </a:rPr>
              <a:t>Planului de amenajare a teritoriului național, prin care municipiile de rang doi sunt susținute să cunoască o dezvoltare rapidă.</a:t>
            </a:r>
          </a:p>
          <a:p>
            <a:pPr algn="just">
              <a:buNone/>
            </a:pPr>
            <a:endParaRPr lang="en-US" sz="2000" dirty="0" smtClean="0">
              <a:solidFill>
                <a:schemeClr val="bg1">
                  <a:lumMod val="50000"/>
                </a:schemeClr>
              </a:solidFill>
            </a:endParaRPr>
          </a:p>
          <a:p>
            <a:pPr algn="just">
              <a:buNone/>
            </a:pPr>
            <a:r>
              <a:rPr lang="ro-RO" sz="2000" dirty="0" smtClean="0">
                <a:solidFill>
                  <a:schemeClr val="bg1">
                    <a:lumMod val="50000"/>
                  </a:schemeClr>
                </a:solidFill>
              </a:rPr>
              <a:t>Concret, proiectul prevede </a:t>
            </a:r>
            <a:r>
              <a:rPr lang="en-US" sz="2000" dirty="0" smtClean="0">
                <a:solidFill>
                  <a:schemeClr val="bg1">
                    <a:lumMod val="50000"/>
                  </a:schemeClr>
                </a:solidFill>
              </a:rPr>
              <a:t>ca </a:t>
            </a:r>
            <a:r>
              <a:rPr lang="en-US" sz="2000" dirty="0" err="1">
                <a:solidFill>
                  <a:schemeClr val="bg1">
                    <a:lumMod val="50000"/>
                  </a:schemeClr>
                </a:solidFill>
              </a:rPr>
              <a:t>şi</a:t>
            </a:r>
            <a:r>
              <a:rPr lang="en-US" sz="2000" dirty="0">
                <a:solidFill>
                  <a:schemeClr val="bg1">
                    <a:lumMod val="50000"/>
                  </a:schemeClr>
                </a:solidFill>
              </a:rPr>
              <a:t> </a:t>
            </a:r>
            <a:r>
              <a:rPr lang="en-US" sz="2000" dirty="0" err="1">
                <a:solidFill>
                  <a:schemeClr val="bg1">
                    <a:lumMod val="50000"/>
                  </a:schemeClr>
                </a:solidFill>
              </a:rPr>
              <a:t>municipiile</a:t>
            </a:r>
            <a:r>
              <a:rPr lang="en-US" sz="2000" dirty="0">
                <a:solidFill>
                  <a:schemeClr val="bg1">
                    <a:lumMod val="50000"/>
                  </a:schemeClr>
                </a:solidFill>
              </a:rPr>
              <a:t> de rang </a:t>
            </a:r>
            <a:r>
              <a:rPr lang="en-US" sz="2000" dirty="0" err="1">
                <a:solidFill>
                  <a:schemeClr val="bg1">
                    <a:lumMod val="50000"/>
                  </a:schemeClr>
                </a:solidFill>
              </a:rPr>
              <a:t>doi</a:t>
            </a:r>
            <a:r>
              <a:rPr lang="en-US" sz="2000" dirty="0">
                <a:solidFill>
                  <a:schemeClr val="bg1">
                    <a:lumMod val="50000"/>
                  </a:schemeClr>
                </a:solidFill>
              </a:rPr>
              <a:t> </a:t>
            </a:r>
            <a:r>
              <a:rPr lang="en-US" sz="2000" dirty="0" err="1">
                <a:solidFill>
                  <a:schemeClr val="bg1">
                    <a:lumMod val="50000"/>
                  </a:schemeClr>
                </a:solidFill>
              </a:rPr>
              <a:t>să</a:t>
            </a:r>
            <a:r>
              <a:rPr lang="en-US" sz="2000" dirty="0">
                <a:solidFill>
                  <a:schemeClr val="bg1">
                    <a:lumMod val="50000"/>
                  </a:schemeClr>
                </a:solidFill>
              </a:rPr>
              <a:t> </a:t>
            </a:r>
            <a:r>
              <a:rPr lang="en-US" sz="2000" dirty="0" err="1">
                <a:solidFill>
                  <a:schemeClr val="bg1">
                    <a:lumMod val="50000"/>
                  </a:schemeClr>
                </a:solidFill>
              </a:rPr>
              <a:t>poată</a:t>
            </a:r>
            <a:r>
              <a:rPr lang="en-US" sz="2000" dirty="0">
                <a:solidFill>
                  <a:schemeClr val="bg1">
                    <a:lumMod val="50000"/>
                  </a:schemeClr>
                </a:solidFill>
              </a:rPr>
              <a:t> </a:t>
            </a:r>
            <a:r>
              <a:rPr lang="en-US" sz="2000" dirty="0" err="1">
                <a:solidFill>
                  <a:schemeClr val="bg1">
                    <a:lumMod val="50000"/>
                  </a:schemeClr>
                </a:solidFill>
              </a:rPr>
              <a:t>crea</a:t>
            </a:r>
            <a:r>
              <a:rPr lang="en-US" sz="2000" dirty="0">
                <a:solidFill>
                  <a:schemeClr val="bg1">
                    <a:lumMod val="50000"/>
                  </a:schemeClr>
                </a:solidFill>
              </a:rPr>
              <a:t>, </a:t>
            </a:r>
            <a:r>
              <a:rPr lang="en-US" sz="2000" dirty="0" err="1">
                <a:solidFill>
                  <a:schemeClr val="bg1">
                    <a:lumMod val="50000"/>
                  </a:schemeClr>
                </a:solidFill>
              </a:rPr>
              <a:t>alături</a:t>
            </a:r>
            <a:r>
              <a:rPr lang="en-US" sz="2000" dirty="0">
                <a:solidFill>
                  <a:schemeClr val="bg1">
                    <a:lumMod val="50000"/>
                  </a:schemeClr>
                </a:solidFill>
              </a:rPr>
              <a:t> de </a:t>
            </a:r>
            <a:r>
              <a:rPr lang="en-US" sz="2000" dirty="0" err="1">
                <a:solidFill>
                  <a:schemeClr val="bg1">
                    <a:lumMod val="50000"/>
                  </a:schemeClr>
                </a:solidFill>
              </a:rPr>
              <a:t>localităţile</a:t>
            </a:r>
            <a:r>
              <a:rPr lang="en-US" sz="2000" dirty="0">
                <a:solidFill>
                  <a:schemeClr val="bg1">
                    <a:lumMod val="50000"/>
                  </a:schemeClr>
                </a:solidFill>
              </a:rPr>
              <a:t> </a:t>
            </a:r>
            <a:r>
              <a:rPr lang="en-US" sz="2000" dirty="0" err="1">
                <a:solidFill>
                  <a:schemeClr val="bg1">
                    <a:lumMod val="50000"/>
                  </a:schemeClr>
                </a:solidFill>
              </a:rPr>
              <a:t>învecinate</a:t>
            </a:r>
            <a:r>
              <a:rPr lang="en-US" sz="2000" dirty="0">
                <a:solidFill>
                  <a:schemeClr val="bg1">
                    <a:lumMod val="50000"/>
                  </a:schemeClr>
                </a:solidFill>
              </a:rPr>
              <a:t>, </a:t>
            </a:r>
            <a:r>
              <a:rPr lang="en-US" sz="2000" dirty="0" err="1">
                <a:solidFill>
                  <a:schemeClr val="bg1">
                    <a:lumMod val="50000"/>
                  </a:schemeClr>
                </a:solidFill>
              </a:rPr>
              <a:t>prin</a:t>
            </a:r>
            <a:r>
              <a:rPr lang="en-US" sz="2000" dirty="0">
                <a:solidFill>
                  <a:schemeClr val="bg1">
                    <a:lumMod val="50000"/>
                  </a:schemeClr>
                </a:solidFill>
              </a:rPr>
              <a:t> </a:t>
            </a:r>
            <a:r>
              <a:rPr lang="en-US" sz="2000" dirty="0" err="1">
                <a:solidFill>
                  <a:schemeClr val="bg1">
                    <a:lumMod val="50000"/>
                  </a:schemeClr>
                </a:solidFill>
              </a:rPr>
              <a:t>parteneriate</a:t>
            </a:r>
            <a:r>
              <a:rPr lang="en-US" sz="2000" dirty="0">
                <a:solidFill>
                  <a:schemeClr val="bg1">
                    <a:lumMod val="50000"/>
                  </a:schemeClr>
                </a:solidFill>
              </a:rPr>
              <a:t> </a:t>
            </a:r>
            <a:r>
              <a:rPr lang="en-US" sz="2000" dirty="0" err="1">
                <a:solidFill>
                  <a:schemeClr val="bg1">
                    <a:lumMod val="50000"/>
                  </a:schemeClr>
                </a:solidFill>
              </a:rPr>
              <a:t>voluntare</a:t>
            </a:r>
            <a:r>
              <a:rPr lang="en-US" sz="2000" dirty="0">
                <a:solidFill>
                  <a:schemeClr val="bg1">
                    <a:lumMod val="50000"/>
                  </a:schemeClr>
                </a:solidFill>
              </a:rPr>
              <a:t>, zone </a:t>
            </a:r>
            <a:r>
              <a:rPr lang="en-US" sz="2000" dirty="0" err="1">
                <a:solidFill>
                  <a:schemeClr val="bg1">
                    <a:lumMod val="50000"/>
                  </a:schemeClr>
                </a:solidFill>
              </a:rPr>
              <a:t>metropolitane</a:t>
            </a:r>
            <a:r>
              <a:rPr lang="en-US" sz="2000" dirty="0">
                <a:solidFill>
                  <a:schemeClr val="bg1">
                    <a:lumMod val="50000"/>
                  </a:schemeClr>
                </a:solidFill>
              </a:rPr>
              <a:t>, </a:t>
            </a:r>
            <a:r>
              <a:rPr lang="en-US" sz="2000" dirty="0" err="1">
                <a:solidFill>
                  <a:schemeClr val="bg1">
                    <a:lumMod val="50000"/>
                  </a:schemeClr>
                </a:solidFill>
              </a:rPr>
              <a:t>microregiuni</a:t>
            </a:r>
            <a:r>
              <a:rPr lang="en-US" sz="2000" dirty="0">
                <a:solidFill>
                  <a:schemeClr val="bg1">
                    <a:lumMod val="50000"/>
                  </a:schemeClr>
                </a:solidFill>
              </a:rPr>
              <a:t> </a:t>
            </a:r>
            <a:r>
              <a:rPr lang="en-US" sz="2000" dirty="0" err="1">
                <a:solidFill>
                  <a:schemeClr val="bg1">
                    <a:lumMod val="50000"/>
                  </a:schemeClr>
                </a:solidFill>
              </a:rPr>
              <a:t>funcţionale</a:t>
            </a:r>
            <a:r>
              <a:rPr lang="en-US" sz="2000" dirty="0">
                <a:solidFill>
                  <a:schemeClr val="bg1">
                    <a:lumMod val="50000"/>
                  </a:schemeClr>
                </a:solidFill>
              </a:rPr>
              <a:t>, </a:t>
            </a:r>
            <a:r>
              <a:rPr lang="en-US" sz="2000" dirty="0" err="1">
                <a:solidFill>
                  <a:schemeClr val="bg1">
                    <a:lumMod val="50000"/>
                  </a:schemeClr>
                </a:solidFill>
              </a:rPr>
              <a:t>capabile</a:t>
            </a:r>
            <a:r>
              <a:rPr lang="en-US" sz="2000" dirty="0">
                <a:solidFill>
                  <a:schemeClr val="bg1">
                    <a:lumMod val="50000"/>
                  </a:schemeClr>
                </a:solidFill>
              </a:rPr>
              <a:t> de a </a:t>
            </a:r>
            <a:r>
              <a:rPr lang="en-US" sz="2000" dirty="0" err="1">
                <a:solidFill>
                  <a:schemeClr val="bg1">
                    <a:lumMod val="50000"/>
                  </a:schemeClr>
                </a:solidFill>
              </a:rPr>
              <a:t>atrage</a:t>
            </a:r>
            <a:r>
              <a:rPr lang="en-US" sz="2000" dirty="0">
                <a:solidFill>
                  <a:schemeClr val="bg1">
                    <a:lumMod val="50000"/>
                  </a:schemeClr>
                </a:solidFill>
              </a:rPr>
              <a:t> </a:t>
            </a:r>
            <a:r>
              <a:rPr lang="en-US" sz="2000" dirty="0" err="1">
                <a:solidFill>
                  <a:schemeClr val="bg1">
                    <a:lumMod val="50000"/>
                  </a:schemeClr>
                </a:solidFill>
              </a:rPr>
              <a:t>fonduri</a:t>
            </a:r>
            <a:r>
              <a:rPr lang="en-US" sz="2000" dirty="0">
                <a:solidFill>
                  <a:schemeClr val="bg1">
                    <a:lumMod val="50000"/>
                  </a:schemeClr>
                </a:solidFill>
              </a:rPr>
              <a:t> </a:t>
            </a:r>
            <a:r>
              <a:rPr lang="en-US" sz="2000" dirty="0" err="1">
                <a:solidFill>
                  <a:schemeClr val="bg1">
                    <a:lumMod val="50000"/>
                  </a:schemeClr>
                </a:solidFill>
              </a:rPr>
              <a:t>nerambursabile</a:t>
            </a:r>
            <a:r>
              <a:rPr lang="en-US" sz="2000" dirty="0">
                <a:solidFill>
                  <a:schemeClr val="bg1">
                    <a:lumMod val="50000"/>
                  </a:schemeClr>
                </a:solidFill>
              </a:rPr>
              <a:t> </a:t>
            </a:r>
            <a:r>
              <a:rPr lang="en-US" sz="2000" dirty="0" err="1">
                <a:solidFill>
                  <a:schemeClr val="bg1">
                    <a:lumMod val="50000"/>
                  </a:schemeClr>
                </a:solidFill>
              </a:rPr>
              <a:t>în</a:t>
            </a:r>
            <a:r>
              <a:rPr lang="en-US" sz="2000" dirty="0">
                <a:solidFill>
                  <a:schemeClr val="bg1">
                    <a:lumMod val="50000"/>
                  </a:schemeClr>
                </a:solidFill>
              </a:rPr>
              <a:t> </a:t>
            </a:r>
            <a:r>
              <a:rPr lang="en-US" sz="2000" dirty="0" err="1">
                <a:solidFill>
                  <a:schemeClr val="bg1">
                    <a:lumMod val="50000"/>
                  </a:schemeClr>
                </a:solidFill>
              </a:rPr>
              <a:t>cotă</a:t>
            </a:r>
            <a:r>
              <a:rPr lang="en-US" sz="2000" dirty="0">
                <a:solidFill>
                  <a:schemeClr val="bg1">
                    <a:lumMod val="50000"/>
                  </a:schemeClr>
                </a:solidFill>
              </a:rPr>
              <a:t> </a:t>
            </a:r>
            <a:r>
              <a:rPr lang="en-US" sz="2000" dirty="0" err="1">
                <a:solidFill>
                  <a:schemeClr val="bg1">
                    <a:lumMod val="50000"/>
                  </a:schemeClr>
                </a:solidFill>
              </a:rPr>
              <a:t>substanţială</a:t>
            </a:r>
            <a:r>
              <a:rPr lang="en-US" sz="2000" dirty="0">
                <a:solidFill>
                  <a:schemeClr val="bg1">
                    <a:lumMod val="50000"/>
                  </a:schemeClr>
                </a:solidFill>
              </a:rPr>
              <a:t>, cu </a:t>
            </a:r>
            <a:r>
              <a:rPr lang="en-US" sz="2000" dirty="0" err="1">
                <a:solidFill>
                  <a:schemeClr val="bg1">
                    <a:lumMod val="50000"/>
                  </a:schemeClr>
                </a:solidFill>
              </a:rPr>
              <a:t>oportunităţi</a:t>
            </a:r>
            <a:r>
              <a:rPr lang="en-US" sz="2000" dirty="0">
                <a:solidFill>
                  <a:schemeClr val="bg1">
                    <a:lumMod val="50000"/>
                  </a:schemeClr>
                </a:solidFill>
              </a:rPr>
              <a:t> </a:t>
            </a:r>
            <a:r>
              <a:rPr lang="en-US" sz="2000" dirty="0" err="1">
                <a:solidFill>
                  <a:schemeClr val="bg1">
                    <a:lumMod val="50000"/>
                  </a:schemeClr>
                </a:solidFill>
              </a:rPr>
              <a:t>crescute</a:t>
            </a:r>
            <a:r>
              <a:rPr lang="en-US" sz="2000" dirty="0">
                <a:solidFill>
                  <a:schemeClr val="bg1">
                    <a:lumMod val="50000"/>
                  </a:schemeClr>
                </a:solidFill>
              </a:rPr>
              <a:t> de </a:t>
            </a:r>
            <a:r>
              <a:rPr lang="en-US" sz="2000" dirty="0" err="1">
                <a:solidFill>
                  <a:schemeClr val="bg1">
                    <a:lumMod val="50000"/>
                  </a:schemeClr>
                </a:solidFill>
              </a:rPr>
              <a:t>dezvoltare</a:t>
            </a:r>
            <a:r>
              <a:rPr lang="en-US" sz="2000" dirty="0">
                <a:solidFill>
                  <a:schemeClr val="bg1">
                    <a:lumMod val="50000"/>
                  </a:schemeClr>
                </a:solidFill>
              </a:rPr>
              <a:t> </a:t>
            </a:r>
            <a:r>
              <a:rPr lang="en-US" sz="2000" dirty="0" err="1">
                <a:solidFill>
                  <a:schemeClr val="bg1">
                    <a:lumMod val="50000"/>
                  </a:schemeClr>
                </a:solidFill>
              </a:rPr>
              <a:t>şi</a:t>
            </a:r>
            <a:r>
              <a:rPr lang="en-US" sz="2000" dirty="0">
                <a:solidFill>
                  <a:schemeClr val="bg1">
                    <a:lumMod val="50000"/>
                  </a:schemeClr>
                </a:solidFill>
              </a:rPr>
              <a:t> </a:t>
            </a:r>
            <a:r>
              <a:rPr lang="en-US" sz="2000" dirty="0" err="1">
                <a:solidFill>
                  <a:schemeClr val="bg1">
                    <a:lumMod val="50000"/>
                  </a:schemeClr>
                </a:solidFill>
              </a:rPr>
              <a:t>eficientizare</a:t>
            </a:r>
            <a:r>
              <a:rPr lang="en-US" sz="2000" dirty="0">
                <a:solidFill>
                  <a:schemeClr val="bg1">
                    <a:lumMod val="50000"/>
                  </a:schemeClr>
                </a:solidFill>
              </a:rPr>
              <a:t> a </a:t>
            </a:r>
            <a:r>
              <a:rPr lang="en-US" sz="2000" dirty="0" err="1">
                <a:solidFill>
                  <a:schemeClr val="bg1">
                    <a:lumMod val="50000"/>
                  </a:schemeClr>
                </a:solidFill>
              </a:rPr>
              <a:t>transportului</a:t>
            </a:r>
            <a:r>
              <a:rPr lang="en-US" sz="2000" dirty="0">
                <a:solidFill>
                  <a:schemeClr val="bg1">
                    <a:lumMod val="50000"/>
                  </a:schemeClr>
                </a:solidFill>
              </a:rPr>
              <a:t> local, </a:t>
            </a:r>
            <a:r>
              <a:rPr lang="en-US" sz="2000" dirty="0" err="1">
                <a:solidFill>
                  <a:schemeClr val="bg1">
                    <a:lumMod val="50000"/>
                  </a:schemeClr>
                </a:solidFill>
              </a:rPr>
              <a:t>în</a:t>
            </a:r>
            <a:r>
              <a:rPr lang="en-US" sz="2000" dirty="0">
                <a:solidFill>
                  <a:schemeClr val="bg1">
                    <a:lumMod val="50000"/>
                  </a:schemeClr>
                </a:solidFill>
              </a:rPr>
              <a:t> </a:t>
            </a:r>
            <a:r>
              <a:rPr lang="en-US" sz="2000" dirty="0" err="1">
                <a:solidFill>
                  <a:schemeClr val="bg1">
                    <a:lumMod val="50000"/>
                  </a:schemeClr>
                </a:solidFill>
              </a:rPr>
              <a:t>dezvoltarea</a:t>
            </a:r>
            <a:r>
              <a:rPr lang="en-US" sz="2000" dirty="0">
                <a:solidFill>
                  <a:schemeClr val="bg1">
                    <a:lumMod val="50000"/>
                  </a:schemeClr>
                </a:solidFill>
              </a:rPr>
              <a:t> </a:t>
            </a:r>
            <a:r>
              <a:rPr lang="en-US" sz="2000" dirty="0" err="1">
                <a:solidFill>
                  <a:schemeClr val="bg1">
                    <a:lumMod val="50000"/>
                  </a:schemeClr>
                </a:solidFill>
              </a:rPr>
              <a:t>şi</a:t>
            </a:r>
            <a:r>
              <a:rPr lang="en-US" sz="2000" dirty="0">
                <a:solidFill>
                  <a:schemeClr val="bg1">
                    <a:lumMod val="50000"/>
                  </a:schemeClr>
                </a:solidFill>
              </a:rPr>
              <a:t> </a:t>
            </a:r>
            <a:r>
              <a:rPr lang="en-US" sz="2000" dirty="0" err="1">
                <a:solidFill>
                  <a:schemeClr val="bg1">
                    <a:lumMod val="50000"/>
                  </a:schemeClr>
                </a:solidFill>
              </a:rPr>
              <a:t>modernizarea</a:t>
            </a:r>
            <a:r>
              <a:rPr lang="en-US" sz="2000" dirty="0">
                <a:solidFill>
                  <a:schemeClr val="bg1">
                    <a:lumMod val="50000"/>
                  </a:schemeClr>
                </a:solidFill>
              </a:rPr>
              <a:t> </a:t>
            </a:r>
            <a:r>
              <a:rPr lang="en-US" sz="2000" dirty="0" err="1">
                <a:solidFill>
                  <a:schemeClr val="bg1">
                    <a:lumMod val="50000"/>
                  </a:schemeClr>
                </a:solidFill>
              </a:rPr>
              <a:t>serviciilor</a:t>
            </a:r>
            <a:r>
              <a:rPr lang="en-US" sz="2000" dirty="0">
                <a:solidFill>
                  <a:schemeClr val="bg1">
                    <a:lumMod val="50000"/>
                  </a:schemeClr>
                </a:solidFill>
              </a:rPr>
              <a:t> </a:t>
            </a:r>
            <a:r>
              <a:rPr lang="en-US" sz="2000" dirty="0" err="1">
                <a:solidFill>
                  <a:schemeClr val="bg1">
                    <a:lumMod val="50000"/>
                  </a:schemeClr>
                </a:solidFill>
              </a:rPr>
              <a:t>medicale</a:t>
            </a:r>
            <a:r>
              <a:rPr lang="en-US" sz="2000" dirty="0">
                <a:solidFill>
                  <a:schemeClr val="bg1">
                    <a:lumMod val="50000"/>
                  </a:schemeClr>
                </a:solidFill>
              </a:rPr>
              <a:t>, </a:t>
            </a:r>
            <a:r>
              <a:rPr lang="en-US" sz="2000" dirty="0" err="1">
                <a:solidFill>
                  <a:schemeClr val="bg1">
                    <a:lumMod val="50000"/>
                  </a:schemeClr>
                </a:solidFill>
              </a:rPr>
              <a:t>educaţionale</a:t>
            </a:r>
            <a:r>
              <a:rPr lang="en-US" sz="2000" dirty="0">
                <a:solidFill>
                  <a:schemeClr val="bg1">
                    <a:lumMod val="50000"/>
                  </a:schemeClr>
                </a:solidFill>
              </a:rPr>
              <a:t>, de </a:t>
            </a:r>
            <a:r>
              <a:rPr lang="en-US" sz="2000" dirty="0" err="1">
                <a:solidFill>
                  <a:schemeClr val="bg1">
                    <a:lumMod val="50000"/>
                  </a:schemeClr>
                </a:solidFill>
              </a:rPr>
              <a:t>evidenţă</a:t>
            </a:r>
            <a:r>
              <a:rPr lang="en-US" sz="2000" dirty="0">
                <a:solidFill>
                  <a:schemeClr val="bg1">
                    <a:lumMod val="50000"/>
                  </a:schemeClr>
                </a:solidFill>
              </a:rPr>
              <a:t> </a:t>
            </a:r>
            <a:r>
              <a:rPr lang="en-US" sz="2000" dirty="0" err="1">
                <a:solidFill>
                  <a:schemeClr val="bg1">
                    <a:lumMod val="50000"/>
                  </a:schemeClr>
                </a:solidFill>
              </a:rPr>
              <a:t>informatizată</a:t>
            </a:r>
            <a:r>
              <a:rPr lang="en-US" sz="2000" dirty="0">
                <a:solidFill>
                  <a:schemeClr val="bg1">
                    <a:lumMod val="50000"/>
                  </a:schemeClr>
                </a:solidFill>
              </a:rPr>
              <a:t> a </a:t>
            </a:r>
            <a:r>
              <a:rPr lang="en-US" sz="2000" dirty="0" err="1">
                <a:solidFill>
                  <a:schemeClr val="bg1">
                    <a:lumMod val="50000"/>
                  </a:schemeClr>
                </a:solidFill>
              </a:rPr>
              <a:t>persoanelor</a:t>
            </a:r>
            <a:r>
              <a:rPr lang="en-US" sz="2000" dirty="0">
                <a:solidFill>
                  <a:schemeClr val="bg1">
                    <a:lumMod val="50000"/>
                  </a:schemeClr>
                </a:solidFill>
              </a:rPr>
              <a:t>, a </a:t>
            </a:r>
            <a:r>
              <a:rPr lang="en-US" sz="2000" dirty="0" err="1">
                <a:solidFill>
                  <a:schemeClr val="bg1">
                    <a:lumMod val="50000"/>
                  </a:schemeClr>
                </a:solidFill>
              </a:rPr>
              <a:t>siguranţei</a:t>
            </a:r>
            <a:r>
              <a:rPr lang="en-US" sz="2000" dirty="0">
                <a:solidFill>
                  <a:schemeClr val="bg1">
                    <a:lumMod val="50000"/>
                  </a:schemeClr>
                </a:solidFill>
              </a:rPr>
              <a:t> </a:t>
            </a:r>
            <a:r>
              <a:rPr lang="en-US" sz="2000" dirty="0" err="1">
                <a:solidFill>
                  <a:schemeClr val="bg1">
                    <a:lumMod val="50000"/>
                  </a:schemeClr>
                </a:solidFill>
              </a:rPr>
              <a:t>cetăţenilor</a:t>
            </a:r>
            <a:r>
              <a:rPr lang="en-US" sz="2000" dirty="0">
                <a:solidFill>
                  <a:schemeClr val="bg1">
                    <a:lumMod val="50000"/>
                  </a:schemeClr>
                </a:solidFill>
              </a:rPr>
              <a:t>, etc</a:t>
            </a:r>
            <a:r>
              <a:rPr lang="en-US" sz="2000" dirty="0" smtClean="0">
                <a:solidFill>
                  <a:schemeClr val="bg1">
                    <a:lumMod val="50000"/>
                  </a:schemeClr>
                </a:solidFill>
              </a:rPr>
              <a:t>.</a:t>
            </a:r>
            <a:endParaRPr lang="ro-RO" sz="2000" dirty="0" smtClean="0">
              <a:solidFill>
                <a:schemeClr val="bg1">
                  <a:lumMod val="50000"/>
                </a:schemeClr>
              </a:solidFill>
            </a:endParaRPr>
          </a:p>
          <a:p>
            <a:pPr algn="just">
              <a:buNone/>
            </a:pPr>
            <a:r>
              <a:rPr lang="ro-RO" sz="2000" dirty="0" smtClean="0">
                <a:solidFill>
                  <a:schemeClr val="bg1">
                    <a:lumMod val="50000"/>
                  </a:schemeClr>
                </a:solidFill>
              </a:rPr>
              <a:t>A fost o onoare pentru mine să fiu desemnat purtător de mesaj al PNL pentru suținerea acestui proiect, întrucât consider că această lege reprezintă o mare oportunitate pentru localitățile precum municipiul Roman, care ar avea șansa de a face următorul pas major spre dezvoltare.</a:t>
            </a:r>
            <a:endParaRPr lang="en-US" sz="2000" dirty="0">
              <a:solidFill>
                <a:schemeClr val="bg1">
                  <a:lumMod val="50000"/>
                </a:schemeClr>
              </a:solidFill>
            </a:endParaRPr>
          </a:p>
          <a:p>
            <a:pPr algn="just"/>
            <a:endParaRPr lang="en-US" sz="2000" dirty="0">
              <a:solidFill>
                <a:schemeClr val="bg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l"/>
            <a:r>
              <a:rPr lang="en-US" b="1" dirty="0" err="1">
                <a:solidFill>
                  <a:schemeClr val="tx2"/>
                </a:solidFill>
              </a:rPr>
              <a:t>Printre</a:t>
            </a:r>
            <a:r>
              <a:rPr lang="en-US" b="1" dirty="0">
                <a:solidFill>
                  <a:schemeClr val="tx2"/>
                </a:solidFill>
              </a:rPr>
              <a:t> </a:t>
            </a:r>
            <a:r>
              <a:rPr lang="en-US" b="1" dirty="0" err="1">
                <a:solidFill>
                  <a:schemeClr val="tx2"/>
                </a:solidFill>
              </a:rPr>
              <a:t>alte</a:t>
            </a:r>
            <a:r>
              <a:rPr lang="en-US" b="1" dirty="0">
                <a:solidFill>
                  <a:schemeClr val="tx2"/>
                </a:solidFill>
              </a:rPr>
              <a:t> </a:t>
            </a:r>
            <a:r>
              <a:rPr lang="en-US" b="1" dirty="0" err="1">
                <a:solidFill>
                  <a:schemeClr val="tx2"/>
                </a:solidFill>
              </a:rPr>
              <a:t>propuneri</a:t>
            </a:r>
            <a:r>
              <a:rPr lang="en-US" b="1" dirty="0">
                <a:solidFill>
                  <a:schemeClr val="tx2"/>
                </a:solidFill>
              </a:rPr>
              <a:t> legislative </a:t>
            </a:r>
            <a:r>
              <a:rPr lang="en-US" b="1" dirty="0" err="1">
                <a:solidFill>
                  <a:schemeClr val="tx2"/>
                </a:solidFill>
              </a:rPr>
              <a:t>pe</a:t>
            </a:r>
            <a:r>
              <a:rPr lang="en-US" b="1" dirty="0">
                <a:solidFill>
                  <a:schemeClr val="tx2"/>
                </a:solidFill>
              </a:rPr>
              <a:t> </a:t>
            </a:r>
            <a:r>
              <a:rPr lang="en-US" b="1" dirty="0" smtClean="0">
                <a:solidFill>
                  <a:schemeClr val="tx2"/>
                </a:solidFill>
              </a:rPr>
              <a:t> care </a:t>
            </a:r>
            <a:r>
              <a:rPr lang="en-US" b="1" dirty="0">
                <a:solidFill>
                  <a:schemeClr val="tx2"/>
                </a:solidFill>
              </a:rPr>
              <a:t>le-am </a:t>
            </a:r>
            <a:r>
              <a:rPr lang="en-US" b="1" dirty="0" err="1">
                <a:solidFill>
                  <a:schemeClr val="tx2"/>
                </a:solidFill>
              </a:rPr>
              <a:t>susținut</a:t>
            </a:r>
            <a:r>
              <a:rPr lang="en-US" b="1" dirty="0">
                <a:solidFill>
                  <a:schemeClr val="tx2"/>
                </a:solidFill>
              </a:rPr>
              <a:t> </a:t>
            </a:r>
            <a:r>
              <a:rPr lang="en-US" b="1" dirty="0" err="1">
                <a:solidFill>
                  <a:schemeClr val="tx2"/>
                </a:solidFill>
              </a:rPr>
              <a:t>menționez</a:t>
            </a:r>
            <a:r>
              <a:rPr lang="en-US" b="1" dirty="0">
                <a:solidFill>
                  <a:schemeClr val="tx2"/>
                </a:solidFill>
              </a:rPr>
              <a:t>: </a:t>
            </a:r>
            <a:r>
              <a:rPr lang="en-US" dirty="0"/>
              <a:t/>
            </a:r>
            <a:br>
              <a:rPr lang="en-US" dirty="0"/>
            </a:br>
            <a:endParaRPr lang="en-US" dirty="0"/>
          </a:p>
        </p:txBody>
      </p:sp>
      <p:sp>
        <p:nvSpPr>
          <p:cNvPr id="3" name="Content Placeholder 2"/>
          <p:cNvSpPr>
            <a:spLocks noGrp="1"/>
          </p:cNvSpPr>
          <p:nvPr>
            <p:ph idx="1"/>
          </p:nvPr>
        </p:nvSpPr>
        <p:spPr/>
        <p:txBody>
          <a:bodyPr>
            <a:noAutofit/>
          </a:bodyPr>
          <a:lstStyle/>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alin</a:t>
            </a:r>
            <a:r>
              <a:rPr lang="en-US" sz="1800" dirty="0">
                <a:solidFill>
                  <a:schemeClr val="bg1">
                    <a:lumMod val="50000"/>
                  </a:schemeClr>
                </a:solidFill>
              </a:rPr>
              <a:t>.(1) al art.3 din </a:t>
            </a:r>
            <a:r>
              <a:rPr lang="en-US" sz="1800" dirty="0" err="1">
                <a:solidFill>
                  <a:schemeClr val="bg1">
                    <a:lumMod val="50000"/>
                  </a:schemeClr>
                </a:solidFill>
              </a:rPr>
              <a:t>Legea</a:t>
            </a:r>
            <a:r>
              <a:rPr lang="en-US" sz="1800" dirty="0">
                <a:solidFill>
                  <a:schemeClr val="bg1">
                    <a:lumMod val="50000"/>
                  </a:schemeClr>
                </a:solidFill>
              </a:rPr>
              <a:t> nr.61/1993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alocaţia</a:t>
            </a:r>
            <a:r>
              <a:rPr lang="en-US" sz="1800" dirty="0">
                <a:solidFill>
                  <a:schemeClr val="bg1">
                    <a:lumMod val="50000"/>
                  </a:schemeClr>
                </a:solidFill>
              </a:rPr>
              <a:t> de stat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smtClean="0">
                <a:solidFill>
                  <a:schemeClr val="bg1">
                    <a:lumMod val="50000"/>
                  </a:schemeClr>
                </a:solidFill>
              </a:rPr>
              <a:t>copi</a:t>
            </a:r>
            <a:r>
              <a:rPr lang="ro-RO" sz="1800" dirty="0" smtClean="0">
                <a:solidFill>
                  <a:schemeClr val="bg1">
                    <a:lumMod val="50000"/>
                  </a:schemeClr>
                </a:solidFill>
              </a:rPr>
              <a:t>i</a:t>
            </a: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Ordonanţei</a:t>
            </a:r>
            <a:r>
              <a:rPr lang="en-US" sz="1800" dirty="0">
                <a:solidFill>
                  <a:schemeClr val="bg1">
                    <a:lumMod val="50000"/>
                  </a:schemeClr>
                </a:solidFill>
              </a:rPr>
              <a:t> de </a:t>
            </a:r>
            <a:r>
              <a:rPr lang="en-US" sz="1800" dirty="0" err="1">
                <a:solidFill>
                  <a:schemeClr val="bg1">
                    <a:lumMod val="50000"/>
                  </a:schemeClr>
                </a:solidFill>
              </a:rPr>
              <a:t>urgenţă</a:t>
            </a:r>
            <a:r>
              <a:rPr lang="en-US" sz="1800" dirty="0">
                <a:solidFill>
                  <a:schemeClr val="bg1">
                    <a:lumMod val="50000"/>
                  </a:schemeClr>
                </a:solidFill>
              </a:rPr>
              <a:t> a </a:t>
            </a:r>
            <a:r>
              <a:rPr lang="en-US" sz="1800" dirty="0" err="1">
                <a:solidFill>
                  <a:schemeClr val="bg1">
                    <a:lumMod val="50000"/>
                  </a:schemeClr>
                </a:solidFill>
              </a:rPr>
              <a:t>Guvernului</a:t>
            </a:r>
            <a:r>
              <a:rPr lang="en-US" sz="1800" dirty="0">
                <a:solidFill>
                  <a:schemeClr val="bg1">
                    <a:lumMod val="50000"/>
                  </a:schemeClr>
                </a:solidFill>
              </a:rPr>
              <a:t> nr.97/2005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evidenţa</a:t>
            </a:r>
            <a:r>
              <a:rPr lang="en-US" sz="1800" dirty="0">
                <a:solidFill>
                  <a:schemeClr val="bg1">
                    <a:lumMod val="50000"/>
                  </a:schemeClr>
                </a:solidFill>
              </a:rPr>
              <a:t>, </a:t>
            </a:r>
            <a:r>
              <a:rPr lang="en-US" sz="1800" dirty="0" err="1">
                <a:solidFill>
                  <a:schemeClr val="bg1">
                    <a:lumMod val="50000"/>
                  </a:schemeClr>
                </a:solidFill>
              </a:rPr>
              <a:t>domiciliul</a:t>
            </a:r>
            <a:r>
              <a:rPr lang="en-US" sz="1800" dirty="0">
                <a:solidFill>
                  <a:schemeClr val="bg1">
                    <a:lumMod val="50000"/>
                  </a:schemeClr>
                </a:solidFill>
              </a:rPr>
              <a:t>, </a:t>
            </a:r>
            <a:r>
              <a:rPr lang="en-US" sz="1800" dirty="0" err="1">
                <a:solidFill>
                  <a:schemeClr val="bg1">
                    <a:lumMod val="50000"/>
                  </a:schemeClr>
                </a:solidFill>
              </a:rPr>
              <a:t>reşedinţa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actele</a:t>
            </a:r>
            <a:r>
              <a:rPr lang="en-US" sz="1800" dirty="0">
                <a:solidFill>
                  <a:schemeClr val="bg1">
                    <a:lumMod val="50000"/>
                  </a:schemeClr>
                </a:solidFill>
              </a:rPr>
              <a:t> de </a:t>
            </a:r>
            <a:r>
              <a:rPr lang="en-US" sz="1800" dirty="0" err="1">
                <a:solidFill>
                  <a:schemeClr val="bg1">
                    <a:lumMod val="50000"/>
                  </a:schemeClr>
                </a:solidFill>
              </a:rPr>
              <a:t>identitate</a:t>
            </a:r>
            <a:r>
              <a:rPr lang="en-US" sz="1800" dirty="0">
                <a:solidFill>
                  <a:schemeClr val="bg1">
                    <a:lumMod val="50000"/>
                  </a:schemeClr>
                </a:solidFill>
              </a:rPr>
              <a:t> ale </a:t>
            </a:r>
            <a:r>
              <a:rPr lang="en-US" sz="1800" dirty="0" err="1">
                <a:solidFill>
                  <a:schemeClr val="bg1">
                    <a:lumMod val="50000"/>
                  </a:schemeClr>
                </a:solidFill>
              </a:rPr>
              <a:t>cetăţenilor</a:t>
            </a:r>
            <a:r>
              <a:rPr lang="en-US" sz="1800" dirty="0">
                <a:solidFill>
                  <a:schemeClr val="bg1">
                    <a:lumMod val="50000"/>
                  </a:schemeClr>
                </a:solidFill>
              </a:rPr>
              <a:t> </a:t>
            </a:r>
            <a:r>
              <a:rPr lang="en-US" sz="1800" dirty="0" err="1">
                <a:solidFill>
                  <a:schemeClr val="bg1">
                    <a:lumMod val="50000"/>
                  </a:schemeClr>
                </a:solidFill>
              </a:rPr>
              <a:t>români</a:t>
            </a:r>
            <a:r>
              <a:rPr lang="en-US" sz="1800" dirty="0">
                <a:solidFill>
                  <a:schemeClr val="bg1">
                    <a:lumMod val="50000"/>
                  </a:schemeClr>
                </a:solidFill>
              </a:rPr>
              <a:t>,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nr.248/2005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regimul</a:t>
            </a:r>
            <a:r>
              <a:rPr lang="en-US" sz="1800" dirty="0">
                <a:solidFill>
                  <a:schemeClr val="bg1">
                    <a:lumMod val="50000"/>
                  </a:schemeClr>
                </a:solidFill>
              </a:rPr>
              <a:t> </a:t>
            </a:r>
            <a:r>
              <a:rPr lang="en-US" sz="1800" dirty="0" err="1">
                <a:solidFill>
                  <a:schemeClr val="bg1">
                    <a:lumMod val="50000"/>
                  </a:schemeClr>
                </a:solidFill>
              </a:rPr>
              <a:t>liberei</a:t>
            </a:r>
            <a:r>
              <a:rPr lang="en-US" sz="1800" dirty="0">
                <a:solidFill>
                  <a:schemeClr val="bg1">
                    <a:lumMod val="50000"/>
                  </a:schemeClr>
                </a:solidFill>
              </a:rPr>
              <a:t> </a:t>
            </a:r>
            <a:r>
              <a:rPr lang="en-US" sz="1800" dirty="0" err="1">
                <a:solidFill>
                  <a:schemeClr val="bg1">
                    <a:lumMod val="50000"/>
                  </a:schemeClr>
                </a:solidFill>
              </a:rPr>
              <a:t>circulaţii</a:t>
            </a:r>
            <a:r>
              <a:rPr lang="en-US" sz="1800" dirty="0">
                <a:solidFill>
                  <a:schemeClr val="bg1">
                    <a:lumMod val="50000"/>
                  </a:schemeClr>
                </a:solidFill>
              </a:rPr>
              <a:t> a </a:t>
            </a:r>
            <a:r>
              <a:rPr lang="en-US" sz="1800" dirty="0" err="1">
                <a:solidFill>
                  <a:schemeClr val="bg1">
                    <a:lumMod val="50000"/>
                  </a:schemeClr>
                </a:solidFill>
              </a:rPr>
              <a:t>cetăţenilor</a:t>
            </a:r>
            <a:r>
              <a:rPr lang="en-US" sz="1800" dirty="0">
                <a:solidFill>
                  <a:schemeClr val="bg1">
                    <a:lumMod val="50000"/>
                  </a:schemeClr>
                </a:solidFill>
              </a:rPr>
              <a:t> </a:t>
            </a:r>
            <a:r>
              <a:rPr lang="en-US" sz="1800" dirty="0" err="1">
                <a:solidFill>
                  <a:schemeClr val="bg1">
                    <a:lumMod val="50000"/>
                  </a:schemeClr>
                </a:solidFill>
              </a:rPr>
              <a:t>români</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smtClean="0">
                <a:solidFill>
                  <a:schemeClr val="bg1">
                    <a:lumMod val="50000"/>
                  </a:schemeClr>
                </a:solidFill>
              </a:rPr>
              <a:t>străinătate</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preluarea</a:t>
            </a:r>
            <a:r>
              <a:rPr lang="en-US" sz="1800" dirty="0">
                <a:solidFill>
                  <a:schemeClr val="bg1">
                    <a:lumMod val="50000"/>
                  </a:schemeClr>
                </a:solidFill>
              </a:rPr>
              <a:t> </a:t>
            </a:r>
            <a:r>
              <a:rPr lang="en-US" sz="1800" dirty="0" err="1">
                <a:solidFill>
                  <a:schemeClr val="bg1">
                    <a:lumMod val="50000"/>
                  </a:schemeClr>
                </a:solidFill>
              </a:rPr>
              <a:t>imobilelor</a:t>
            </a:r>
            <a:r>
              <a:rPr lang="en-US" sz="1800" dirty="0">
                <a:solidFill>
                  <a:schemeClr val="bg1">
                    <a:lumMod val="50000"/>
                  </a:schemeClr>
                </a:solidFill>
              </a:rPr>
              <a:t> </a:t>
            </a:r>
            <a:r>
              <a:rPr lang="en-US" sz="1800" dirty="0" err="1">
                <a:solidFill>
                  <a:schemeClr val="bg1">
                    <a:lumMod val="50000"/>
                  </a:schemeClr>
                </a:solidFill>
              </a:rPr>
              <a:t>reprezentând</a:t>
            </a:r>
            <a:r>
              <a:rPr lang="en-US" sz="1800" dirty="0">
                <a:solidFill>
                  <a:schemeClr val="bg1">
                    <a:lumMod val="50000"/>
                  </a:schemeClr>
                </a:solidFill>
              </a:rPr>
              <a:t> case de </a:t>
            </a:r>
            <a:r>
              <a:rPr lang="en-US" sz="1800" dirty="0" err="1">
                <a:solidFill>
                  <a:schemeClr val="bg1">
                    <a:lumMod val="50000"/>
                  </a:schemeClr>
                </a:solidFill>
              </a:rPr>
              <a:t>cultură</a:t>
            </a:r>
            <a:r>
              <a:rPr lang="en-US" sz="1800" dirty="0">
                <a:solidFill>
                  <a:schemeClr val="bg1">
                    <a:lumMod val="50000"/>
                  </a:schemeClr>
                </a:solidFill>
              </a:rPr>
              <a:t> a </a:t>
            </a:r>
            <a:r>
              <a:rPr lang="en-US" sz="1800" dirty="0" err="1">
                <a:solidFill>
                  <a:schemeClr val="bg1">
                    <a:lumMod val="50000"/>
                  </a:schemeClr>
                </a:solidFill>
              </a:rPr>
              <a:t>sindicatelor</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proprietatea</a:t>
            </a:r>
            <a:r>
              <a:rPr lang="en-US" sz="1800" dirty="0">
                <a:solidFill>
                  <a:schemeClr val="bg1">
                    <a:lumMod val="50000"/>
                  </a:schemeClr>
                </a:solidFill>
              </a:rPr>
              <a:t> </a:t>
            </a:r>
            <a:r>
              <a:rPr lang="en-US" sz="1800" dirty="0" err="1">
                <a:solidFill>
                  <a:schemeClr val="bg1">
                    <a:lumMod val="50000"/>
                  </a:schemeClr>
                </a:solidFill>
              </a:rPr>
              <a:t>publică</a:t>
            </a:r>
            <a:r>
              <a:rPr lang="en-US" sz="1800" dirty="0">
                <a:solidFill>
                  <a:schemeClr val="bg1">
                    <a:lumMod val="50000"/>
                  </a:schemeClr>
                </a:solidFill>
              </a:rPr>
              <a:t> a </a:t>
            </a:r>
            <a:r>
              <a:rPr lang="en-US" sz="1800" dirty="0" err="1">
                <a:solidFill>
                  <a:schemeClr val="bg1">
                    <a:lumMod val="50000"/>
                  </a:schemeClr>
                </a:solidFill>
              </a:rPr>
              <a:t>statului</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transmiterea</a:t>
            </a:r>
            <a:r>
              <a:rPr lang="en-US" sz="1800" dirty="0">
                <a:solidFill>
                  <a:schemeClr val="bg1">
                    <a:lumMod val="50000"/>
                  </a:schemeClr>
                </a:solidFill>
              </a:rPr>
              <a:t> </a:t>
            </a:r>
            <a:r>
              <a:rPr lang="en-US" sz="1800" dirty="0" err="1">
                <a:solidFill>
                  <a:schemeClr val="bg1">
                    <a:lumMod val="50000"/>
                  </a:schemeClr>
                </a:solidFill>
              </a:rPr>
              <a:t>acestora</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proprietatea</a:t>
            </a:r>
            <a:r>
              <a:rPr lang="en-US" sz="1800" dirty="0">
                <a:solidFill>
                  <a:schemeClr val="bg1">
                    <a:lumMod val="50000"/>
                  </a:schemeClr>
                </a:solidFill>
              </a:rPr>
              <a:t> </a:t>
            </a:r>
            <a:r>
              <a:rPr lang="en-US" sz="1800" dirty="0" err="1">
                <a:solidFill>
                  <a:schemeClr val="bg1">
                    <a:lumMod val="50000"/>
                  </a:schemeClr>
                </a:solidFill>
              </a:rPr>
              <a:t>publică</a:t>
            </a:r>
            <a:r>
              <a:rPr lang="en-US" sz="1800" dirty="0">
                <a:solidFill>
                  <a:schemeClr val="bg1">
                    <a:lumMod val="50000"/>
                  </a:schemeClr>
                </a:solidFill>
              </a:rPr>
              <a:t> a </a:t>
            </a:r>
            <a:r>
              <a:rPr lang="en-US" sz="1800" dirty="0" err="1">
                <a:solidFill>
                  <a:schemeClr val="bg1">
                    <a:lumMod val="50000"/>
                  </a:schemeClr>
                </a:solidFill>
              </a:rPr>
              <a:t>unităţilor</a:t>
            </a:r>
            <a:r>
              <a:rPr lang="en-US" sz="1800" dirty="0">
                <a:solidFill>
                  <a:schemeClr val="bg1">
                    <a:lumMod val="50000"/>
                  </a:schemeClr>
                </a:solidFill>
              </a:rPr>
              <a:t> </a:t>
            </a:r>
            <a:r>
              <a:rPr lang="en-US" sz="1800" dirty="0" err="1">
                <a:solidFill>
                  <a:schemeClr val="bg1">
                    <a:lumMod val="50000"/>
                  </a:schemeClr>
                </a:solidFill>
              </a:rPr>
              <a:t>administrativ</a:t>
            </a:r>
            <a:r>
              <a:rPr lang="en-US" sz="1800" dirty="0">
                <a:solidFill>
                  <a:schemeClr val="bg1">
                    <a:lumMod val="50000"/>
                  </a:schemeClr>
                </a:solidFill>
              </a:rPr>
              <a:t> </a:t>
            </a:r>
            <a:r>
              <a:rPr lang="en-US" sz="1800" dirty="0" err="1">
                <a:solidFill>
                  <a:schemeClr val="bg1">
                    <a:lumMod val="50000"/>
                  </a:schemeClr>
                </a:solidFill>
              </a:rPr>
              <a:t>teritoriale</a:t>
            </a:r>
            <a:r>
              <a:rPr lang="en-US" sz="1800" dirty="0">
                <a:solidFill>
                  <a:schemeClr val="bg1">
                    <a:lumMod val="50000"/>
                  </a:schemeClr>
                </a:solidFill>
              </a:rPr>
              <a:t> </a:t>
            </a:r>
            <a:r>
              <a:rPr lang="en-US" sz="1800" dirty="0" err="1">
                <a:solidFill>
                  <a:schemeClr val="bg1">
                    <a:lumMod val="50000"/>
                  </a:schemeClr>
                </a:solidFill>
              </a:rPr>
              <a:t>unde</a:t>
            </a:r>
            <a:r>
              <a:rPr lang="en-US" sz="1800" dirty="0">
                <a:solidFill>
                  <a:schemeClr val="bg1">
                    <a:lumMod val="50000"/>
                  </a:schemeClr>
                </a:solidFill>
              </a:rPr>
              <a:t> </a:t>
            </a:r>
            <a:r>
              <a:rPr lang="en-US" sz="1800" dirty="0" err="1">
                <a:solidFill>
                  <a:schemeClr val="bg1">
                    <a:lumMod val="50000"/>
                  </a:schemeClr>
                </a:solidFill>
              </a:rPr>
              <a:t>sunt</a:t>
            </a:r>
            <a:r>
              <a:rPr lang="en-US" sz="1800" dirty="0">
                <a:solidFill>
                  <a:schemeClr val="bg1">
                    <a:lumMod val="50000"/>
                  </a:schemeClr>
                </a:solidFill>
              </a:rPr>
              <a:t> </a:t>
            </a:r>
            <a:r>
              <a:rPr lang="en-US" sz="1800" dirty="0" smtClean="0">
                <a:solidFill>
                  <a:schemeClr val="bg1">
                    <a:lumMod val="50000"/>
                  </a:schemeClr>
                </a:solidFill>
              </a:rPr>
              <a:t>situate</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nr.448/2006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protecţia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promovarea</a:t>
            </a:r>
            <a:r>
              <a:rPr lang="en-US" sz="1800" dirty="0">
                <a:solidFill>
                  <a:schemeClr val="bg1">
                    <a:lumMod val="50000"/>
                  </a:schemeClr>
                </a:solidFill>
              </a:rPr>
              <a:t> </a:t>
            </a:r>
            <a:r>
              <a:rPr lang="en-US" sz="1800" dirty="0" err="1">
                <a:solidFill>
                  <a:schemeClr val="bg1">
                    <a:lumMod val="50000"/>
                  </a:schemeClr>
                </a:solidFill>
              </a:rPr>
              <a:t>drepturilor</a:t>
            </a:r>
            <a:r>
              <a:rPr lang="en-US" sz="1800" dirty="0">
                <a:solidFill>
                  <a:schemeClr val="bg1">
                    <a:lumMod val="50000"/>
                  </a:schemeClr>
                </a:solidFill>
              </a:rPr>
              <a:t> </a:t>
            </a:r>
            <a:r>
              <a:rPr lang="en-US" sz="1800" dirty="0" err="1">
                <a:solidFill>
                  <a:schemeClr val="bg1">
                    <a:lumMod val="50000"/>
                  </a:schemeClr>
                </a:solidFill>
              </a:rPr>
              <a:t>persoanelor</a:t>
            </a:r>
            <a:r>
              <a:rPr lang="en-US" sz="1800" dirty="0">
                <a:solidFill>
                  <a:schemeClr val="bg1">
                    <a:lumMod val="50000"/>
                  </a:schemeClr>
                </a:solidFill>
              </a:rPr>
              <a:t> cu </a:t>
            </a:r>
            <a:r>
              <a:rPr lang="en-US" sz="1800" dirty="0" smtClean="0">
                <a:solidFill>
                  <a:schemeClr val="bg1">
                    <a:lumMod val="50000"/>
                  </a:schemeClr>
                </a:solidFill>
              </a:rPr>
              <a:t>handicap</a:t>
            </a:r>
            <a:endParaRPr lang="ro-RO" sz="1800" dirty="0" smtClean="0">
              <a:solidFill>
                <a:schemeClr val="bg1">
                  <a:lumMod val="50000"/>
                </a:schemeClr>
              </a:solidFill>
            </a:endParaRPr>
          </a:p>
          <a:p>
            <a:pPr lvl="0"/>
            <a:r>
              <a:rPr lang="it-IT" sz="1800" dirty="0">
                <a:solidFill>
                  <a:schemeClr val="bg1">
                    <a:lumMod val="50000"/>
                  </a:schemeClr>
                </a:solidFill>
              </a:rPr>
              <a:t>Propunere legislativă pentru modificarea şi completarea art.134 din Legea 31/1990 privind Societăţile </a:t>
            </a:r>
            <a:r>
              <a:rPr lang="it-IT" sz="1800" dirty="0" smtClean="0">
                <a:solidFill>
                  <a:schemeClr val="bg1">
                    <a:lumMod val="50000"/>
                  </a:schemeClr>
                </a:solidFill>
              </a:rPr>
              <a:t>Comerciale</a:t>
            </a:r>
            <a:endParaRPr lang="ro-RO" sz="1800" dirty="0" smtClean="0">
              <a:solidFill>
                <a:schemeClr val="bg1">
                  <a:lumMod val="50000"/>
                </a:schemeClr>
              </a:solidFill>
            </a:endParaRPr>
          </a:p>
          <a:p>
            <a:pPr lvl="0"/>
            <a:r>
              <a:rPr lang="it-IT" sz="1800" dirty="0">
                <a:solidFill>
                  <a:schemeClr val="bg1">
                    <a:lumMod val="50000"/>
                  </a:schemeClr>
                </a:solidFill>
              </a:rPr>
              <a:t>Propunere legislativă pentru stimularea conformării fiscale </a:t>
            </a:r>
            <a:r>
              <a:rPr lang="it-IT" sz="1800" dirty="0" smtClean="0">
                <a:solidFill>
                  <a:schemeClr val="bg1">
                    <a:lumMod val="50000"/>
                  </a:schemeClr>
                </a:solidFill>
              </a:rPr>
              <a:t>voluntare</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anularea</a:t>
            </a:r>
            <a:r>
              <a:rPr lang="en-US" sz="1800" dirty="0">
                <a:solidFill>
                  <a:schemeClr val="bg1">
                    <a:lumMod val="50000"/>
                  </a:schemeClr>
                </a:solidFill>
              </a:rPr>
              <a:t> </a:t>
            </a:r>
            <a:r>
              <a:rPr lang="en-US" sz="1800" dirty="0" err="1">
                <a:solidFill>
                  <a:schemeClr val="bg1">
                    <a:lumMod val="50000"/>
                  </a:schemeClr>
                </a:solidFill>
              </a:rPr>
              <a:t>unor</a:t>
            </a:r>
            <a:r>
              <a:rPr lang="en-US" sz="1800" dirty="0">
                <a:solidFill>
                  <a:schemeClr val="bg1">
                    <a:lumMod val="50000"/>
                  </a:schemeClr>
                </a:solidFill>
              </a:rPr>
              <a:t> </a:t>
            </a:r>
            <a:r>
              <a:rPr lang="en-US" sz="1800" dirty="0" err="1">
                <a:solidFill>
                  <a:schemeClr val="bg1">
                    <a:lumMod val="50000"/>
                  </a:schemeClr>
                </a:solidFill>
              </a:rPr>
              <a:t>obligaţii</a:t>
            </a:r>
            <a:r>
              <a:rPr lang="en-US" sz="1800" dirty="0">
                <a:solidFill>
                  <a:schemeClr val="bg1">
                    <a:lumMod val="50000"/>
                  </a:schemeClr>
                </a:solidFill>
              </a:rPr>
              <a:t> </a:t>
            </a:r>
            <a:r>
              <a:rPr lang="en-US" sz="1800" dirty="0" err="1">
                <a:solidFill>
                  <a:schemeClr val="bg1">
                    <a:lumMod val="50000"/>
                  </a:schemeClr>
                </a:solidFill>
              </a:rPr>
              <a:t>fiscale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domeniul</a:t>
            </a:r>
            <a:r>
              <a:rPr lang="en-US" sz="1800" dirty="0">
                <a:solidFill>
                  <a:schemeClr val="bg1">
                    <a:lumMod val="50000"/>
                  </a:schemeClr>
                </a:solidFill>
              </a:rPr>
              <a:t> </a:t>
            </a:r>
            <a:r>
              <a:rPr lang="en-US" sz="1800" dirty="0" err="1">
                <a:solidFill>
                  <a:schemeClr val="bg1">
                    <a:lumMod val="50000"/>
                  </a:schemeClr>
                </a:solidFill>
              </a:rPr>
              <a:t>agricol</a:t>
            </a:r>
            <a:endParaRPr lang="en-US" sz="1800" dirty="0">
              <a:solidFill>
                <a:schemeClr val="bg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381000" y="304800"/>
            <a:ext cx="8229600" cy="5486400"/>
          </a:xfrm>
        </p:spPr>
        <p:txBody>
          <a:bodyPr>
            <a:noAutofit/>
          </a:bodyPr>
          <a:lstStyle/>
          <a:p>
            <a:pPr lvl="0"/>
            <a:endParaRPr lang="en-US" sz="1800" dirty="0" smtClean="0">
              <a:solidFill>
                <a:schemeClr val="bg1">
                  <a:lumMod val="50000"/>
                </a:schemeClr>
              </a:solidFill>
            </a:endParaRPr>
          </a:p>
          <a:p>
            <a:r>
              <a:rPr lang="en-US" sz="1800" dirty="0">
                <a:solidFill>
                  <a:schemeClr val="bg1">
                    <a:lumMod val="50000"/>
                  </a:schemeClr>
                </a:solidFill>
              </a:rPr>
              <a:t>LEGE </a:t>
            </a:r>
            <a:r>
              <a:rPr lang="en-US" sz="1800" dirty="0" smtClean="0">
                <a:solidFill>
                  <a:schemeClr val="bg1">
                    <a:lumMod val="50000"/>
                  </a:schemeClr>
                </a:solidFill>
              </a:rPr>
              <a:t>Anti-</a:t>
            </a:r>
            <a:r>
              <a:rPr lang="en-US" sz="1800" dirty="0" err="1" smtClean="0">
                <a:solidFill>
                  <a:schemeClr val="bg1">
                    <a:lumMod val="50000"/>
                  </a:schemeClr>
                </a:solidFill>
              </a:rPr>
              <a:t>birocraţie</a:t>
            </a:r>
            <a:r>
              <a:rPr lang="ro-RO" sz="1800" dirty="0" smtClean="0">
                <a:solidFill>
                  <a:schemeClr val="bg1">
                    <a:lumMod val="50000"/>
                  </a:schemeClr>
                </a:solidFill>
              </a:rPr>
              <a:t> </a:t>
            </a:r>
            <a:r>
              <a:rPr lang="en-US" sz="1800" dirty="0" smtClean="0">
                <a:solidFill>
                  <a:schemeClr val="bg1">
                    <a:lumMod val="50000"/>
                  </a:schemeClr>
                </a:solidFill>
              </a:rPr>
              <a:t>(</a:t>
            </a:r>
            <a:r>
              <a:rPr lang="en-US" sz="1800" dirty="0" err="1">
                <a:solidFill>
                  <a:schemeClr val="bg1">
                    <a:lumMod val="50000"/>
                  </a:schemeClr>
                </a:solidFill>
              </a:rPr>
              <a:t>institutiile</a:t>
            </a:r>
            <a:r>
              <a:rPr lang="en-US" sz="1800" dirty="0">
                <a:solidFill>
                  <a:schemeClr val="bg1">
                    <a:lumMod val="50000"/>
                  </a:schemeClr>
                </a:solidFill>
              </a:rPr>
              <a:t> </a:t>
            </a:r>
            <a:r>
              <a:rPr lang="en-US" sz="1800" dirty="0" err="1">
                <a:solidFill>
                  <a:schemeClr val="bg1">
                    <a:lumMod val="50000"/>
                  </a:schemeClr>
                </a:solidFill>
              </a:rPr>
              <a:t>publice</a:t>
            </a:r>
            <a:r>
              <a:rPr lang="en-US" sz="1800" dirty="0">
                <a:solidFill>
                  <a:schemeClr val="bg1">
                    <a:lumMod val="50000"/>
                  </a:schemeClr>
                </a:solidFill>
              </a:rPr>
              <a:t> nu pot </a:t>
            </a:r>
            <a:r>
              <a:rPr lang="en-US" sz="1800" dirty="0" err="1">
                <a:solidFill>
                  <a:schemeClr val="bg1">
                    <a:lumMod val="50000"/>
                  </a:schemeClr>
                </a:solidFill>
              </a:rPr>
              <a:t>solicita</a:t>
            </a:r>
            <a:r>
              <a:rPr lang="en-US" sz="1800" dirty="0">
                <a:solidFill>
                  <a:schemeClr val="bg1">
                    <a:lumMod val="50000"/>
                  </a:schemeClr>
                </a:solidFill>
              </a:rPr>
              <a:t> </a:t>
            </a:r>
            <a:r>
              <a:rPr lang="en-US" sz="1800" dirty="0" err="1">
                <a:solidFill>
                  <a:schemeClr val="bg1">
                    <a:lumMod val="50000"/>
                  </a:schemeClr>
                </a:solidFill>
              </a:rPr>
              <a:t>persoanelor</a:t>
            </a:r>
            <a:r>
              <a:rPr lang="en-US" sz="1800" dirty="0">
                <a:solidFill>
                  <a:schemeClr val="bg1">
                    <a:lumMod val="50000"/>
                  </a:schemeClr>
                </a:solidFill>
              </a:rPr>
              <a:t> </a:t>
            </a:r>
            <a:r>
              <a:rPr lang="en-US" sz="1800" dirty="0" err="1">
                <a:solidFill>
                  <a:schemeClr val="bg1">
                    <a:lumMod val="50000"/>
                  </a:schemeClr>
                </a:solidFill>
              </a:rPr>
              <a:t>fizice</a:t>
            </a:r>
            <a:r>
              <a:rPr lang="en-US" sz="1800" dirty="0">
                <a:solidFill>
                  <a:schemeClr val="bg1">
                    <a:lumMod val="50000"/>
                  </a:schemeClr>
                </a:solidFill>
              </a:rPr>
              <a:t> </a:t>
            </a:r>
            <a:r>
              <a:rPr lang="en-US" sz="1800" dirty="0" err="1">
                <a:solidFill>
                  <a:schemeClr val="bg1">
                    <a:lumMod val="50000"/>
                  </a:schemeClr>
                </a:solidFill>
              </a:rPr>
              <a:t>sau</a:t>
            </a:r>
            <a:r>
              <a:rPr lang="en-US" sz="1800" dirty="0">
                <a:solidFill>
                  <a:schemeClr val="bg1">
                    <a:lumMod val="50000"/>
                  </a:schemeClr>
                </a:solidFill>
              </a:rPr>
              <a:t> </a:t>
            </a:r>
            <a:r>
              <a:rPr lang="en-US" sz="1800" dirty="0" err="1">
                <a:solidFill>
                  <a:schemeClr val="bg1">
                    <a:lumMod val="50000"/>
                  </a:schemeClr>
                </a:solidFill>
              </a:rPr>
              <a:t>juridice</a:t>
            </a:r>
            <a:r>
              <a:rPr lang="en-US" sz="1800" dirty="0">
                <a:solidFill>
                  <a:schemeClr val="bg1">
                    <a:lumMod val="50000"/>
                  </a:schemeClr>
                </a:solidFill>
              </a:rPr>
              <a:t> date </a:t>
            </a:r>
            <a:r>
              <a:rPr lang="en-US" sz="1800" dirty="0" err="1">
                <a:solidFill>
                  <a:schemeClr val="bg1">
                    <a:lumMod val="50000"/>
                  </a:schemeClr>
                </a:solidFill>
              </a:rPr>
              <a:t>sau</a:t>
            </a:r>
            <a:r>
              <a:rPr lang="en-US" sz="1800" dirty="0">
                <a:solidFill>
                  <a:schemeClr val="bg1">
                    <a:lumMod val="50000"/>
                  </a:schemeClr>
                </a:solidFill>
              </a:rPr>
              <a:t> </a:t>
            </a:r>
            <a:r>
              <a:rPr lang="en-US" sz="1800" dirty="0" err="1">
                <a:solidFill>
                  <a:schemeClr val="bg1">
                    <a:lumMod val="50000"/>
                  </a:schemeClr>
                </a:solidFill>
              </a:rPr>
              <a:t>informatii</a:t>
            </a:r>
            <a:r>
              <a:rPr lang="en-US" sz="1800" dirty="0">
                <a:solidFill>
                  <a:schemeClr val="bg1">
                    <a:lumMod val="50000"/>
                  </a:schemeClr>
                </a:solidFill>
              </a:rPr>
              <a:t> </a:t>
            </a:r>
            <a:r>
              <a:rPr lang="en-US" sz="1800" dirty="0" err="1">
                <a:solidFill>
                  <a:schemeClr val="bg1">
                    <a:lumMod val="50000"/>
                  </a:schemeClr>
                </a:solidFill>
              </a:rPr>
              <a:t>existente</a:t>
            </a:r>
            <a:r>
              <a:rPr lang="en-US" sz="1800" dirty="0">
                <a:solidFill>
                  <a:schemeClr val="bg1">
                    <a:lumMod val="50000"/>
                  </a:schemeClr>
                </a:solidFill>
              </a:rPr>
              <a:t> in </a:t>
            </a:r>
            <a:r>
              <a:rPr lang="en-US" sz="1800" dirty="0" err="1">
                <a:solidFill>
                  <a:schemeClr val="bg1">
                    <a:lumMod val="50000"/>
                  </a:schemeClr>
                </a:solidFill>
              </a:rPr>
              <a:t>sistemul</a:t>
            </a:r>
            <a:r>
              <a:rPr lang="en-US" sz="1800" dirty="0">
                <a:solidFill>
                  <a:schemeClr val="bg1">
                    <a:lumMod val="50000"/>
                  </a:schemeClr>
                </a:solidFill>
              </a:rPr>
              <a:t> public</a:t>
            </a:r>
            <a:r>
              <a:rPr lang="en-US" sz="1800" dirty="0" smtClean="0">
                <a:solidFill>
                  <a:schemeClr val="bg1">
                    <a:lumMod val="50000"/>
                  </a:schemeClr>
                </a:solidFill>
              </a:rPr>
              <a:t>)</a:t>
            </a:r>
            <a:endParaRPr lang="ro-RO" sz="1800" dirty="0" smtClean="0">
              <a:solidFill>
                <a:schemeClr val="bg1">
                  <a:lumMod val="50000"/>
                </a:schemeClr>
              </a:solidFill>
            </a:endParaRPr>
          </a:p>
          <a:p>
            <a:pPr lvl="0"/>
            <a:r>
              <a:rPr lang="en-US" sz="1800" dirty="0" err="1">
                <a:solidFill>
                  <a:schemeClr val="bg1">
                    <a:lumMod val="50000"/>
                  </a:schemeClr>
                </a:solidFill>
              </a:rPr>
              <a:t>Proiect</a:t>
            </a:r>
            <a:r>
              <a:rPr lang="en-US" sz="1800" dirty="0">
                <a:solidFill>
                  <a:schemeClr val="bg1">
                    <a:lumMod val="50000"/>
                  </a:schemeClr>
                </a:solidFill>
              </a:rPr>
              <a:t> de </a:t>
            </a:r>
            <a:r>
              <a:rPr lang="en-US" sz="1800" dirty="0" err="1">
                <a:solidFill>
                  <a:schemeClr val="bg1">
                    <a:lumMod val="50000"/>
                  </a:schemeClr>
                </a:solidFill>
              </a:rPr>
              <a:t>Lege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nr.286/2009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Codul</a:t>
            </a:r>
            <a:r>
              <a:rPr lang="en-US" sz="1800" dirty="0">
                <a:solidFill>
                  <a:schemeClr val="bg1">
                    <a:lumMod val="50000"/>
                  </a:schemeClr>
                </a:solidFill>
              </a:rPr>
              <a:t> </a:t>
            </a:r>
            <a:r>
              <a:rPr lang="en-US" sz="1800" dirty="0" smtClean="0">
                <a:solidFill>
                  <a:schemeClr val="bg1">
                    <a:lumMod val="50000"/>
                  </a:schemeClr>
                </a:solidFill>
              </a:rPr>
              <a:t>penal</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autorizaţia</a:t>
            </a:r>
            <a:r>
              <a:rPr lang="en-US" sz="1800" dirty="0">
                <a:solidFill>
                  <a:schemeClr val="bg1">
                    <a:lumMod val="50000"/>
                  </a:schemeClr>
                </a:solidFill>
              </a:rPr>
              <a:t> </a:t>
            </a:r>
            <a:r>
              <a:rPr lang="en-US" sz="1800" dirty="0" err="1">
                <a:solidFill>
                  <a:schemeClr val="bg1">
                    <a:lumMod val="50000"/>
                  </a:schemeClr>
                </a:solidFill>
              </a:rPr>
              <a:t>sanitară</a:t>
            </a:r>
            <a:r>
              <a:rPr lang="en-US" sz="1800" dirty="0">
                <a:solidFill>
                  <a:schemeClr val="bg1">
                    <a:lumMod val="50000"/>
                  </a:schemeClr>
                </a:solidFill>
              </a:rPr>
              <a:t> de </a:t>
            </a:r>
            <a:r>
              <a:rPr lang="en-US" sz="1800" dirty="0" err="1">
                <a:solidFill>
                  <a:schemeClr val="bg1">
                    <a:lumMod val="50000"/>
                  </a:schemeClr>
                </a:solidFill>
              </a:rPr>
              <a:t>funcţionare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cabinetele</a:t>
            </a:r>
            <a:r>
              <a:rPr lang="en-US" sz="1800" dirty="0">
                <a:solidFill>
                  <a:schemeClr val="bg1">
                    <a:lumMod val="50000"/>
                  </a:schemeClr>
                </a:solidFill>
              </a:rPr>
              <a:t> mobile de </a:t>
            </a:r>
            <a:r>
              <a:rPr lang="en-US" sz="1800" dirty="0" err="1">
                <a:solidFill>
                  <a:schemeClr val="bg1">
                    <a:lumMod val="50000"/>
                  </a:schemeClr>
                </a:solidFill>
              </a:rPr>
              <a:t>medicină</a:t>
            </a:r>
            <a:r>
              <a:rPr lang="en-US" sz="1800" dirty="0">
                <a:solidFill>
                  <a:schemeClr val="bg1">
                    <a:lumMod val="50000"/>
                  </a:schemeClr>
                </a:solidFill>
              </a:rPr>
              <a:t> </a:t>
            </a:r>
            <a:r>
              <a:rPr lang="en-US" sz="1800" dirty="0" err="1" smtClean="0">
                <a:solidFill>
                  <a:schemeClr val="bg1">
                    <a:lumMod val="50000"/>
                  </a:schemeClr>
                </a:solidFill>
              </a:rPr>
              <a:t>dentară</a:t>
            </a:r>
            <a:endParaRPr lang="ro-RO" sz="1800" dirty="0" smtClean="0">
              <a:solidFill>
                <a:schemeClr val="bg1">
                  <a:lumMod val="50000"/>
                </a:schemeClr>
              </a:solidFill>
            </a:endParaRPr>
          </a:p>
          <a:p>
            <a:pPr lvl="0"/>
            <a:r>
              <a:rPr lang="en-US" sz="1800" dirty="0" err="1" smtClean="0">
                <a:solidFill>
                  <a:schemeClr val="bg1">
                    <a:lumMod val="50000"/>
                  </a:schemeClr>
                </a:solidFill>
              </a:rPr>
              <a:t>Propunere</a:t>
            </a:r>
            <a:r>
              <a:rPr lang="en-US" sz="1800" dirty="0" smtClean="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nr.94/1992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organizarea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funcţionarea</a:t>
            </a:r>
            <a:r>
              <a:rPr lang="en-US" sz="1800" dirty="0">
                <a:solidFill>
                  <a:schemeClr val="bg1">
                    <a:lumMod val="50000"/>
                  </a:schemeClr>
                </a:solidFill>
              </a:rPr>
              <a:t> </a:t>
            </a:r>
            <a:r>
              <a:rPr lang="en-US" sz="1800" dirty="0" err="1">
                <a:solidFill>
                  <a:schemeClr val="bg1">
                    <a:lumMod val="50000"/>
                  </a:schemeClr>
                </a:solidFill>
              </a:rPr>
              <a:t>Curţii</a:t>
            </a:r>
            <a:r>
              <a:rPr lang="en-US" sz="1800" dirty="0">
                <a:solidFill>
                  <a:schemeClr val="bg1">
                    <a:lumMod val="50000"/>
                  </a:schemeClr>
                </a:solidFill>
              </a:rPr>
              <a:t> de </a:t>
            </a:r>
            <a:r>
              <a:rPr lang="en-US" sz="1800" dirty="0" err="1" smtClean="0">
                <a:solidFill>
                  <a:schemeClr val="bg1">
                    <a:lumMod val="50000"/>
                  </a:schemeClr>
                </a:solidFill>
              </a:rPr>
              <a:t>Conturi</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nr.60/1991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organizarea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desfăşurarea</a:t>
            </a:r>
            <a:r>
              <a:rPr lang="en-US" sz="1800" dirty="0">
                <a:solidFill>
                  <a:schemeClr val="bg1">
                    <a:lumMod val="50000"/>
                  </a:schemeClr>
                </a:solidFill>
              </a:rPr>
              <a:t> </a:t>
            </a:r>
            <a:r>
              <a:rPr lang="en-US" sz="1800" dirty="0" err="1">
                <a:solidFill>
                  <a:schemeClr val="bg1">
                    <a:lumMod val="50000"/>
                  </a:schemeClr>
                </a:solidFill>
              </a:rPr>
              <a:t>adunărilor</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smtClean="0">
                <a:solidFill>
                  <a:schemeClr val="bg1">
                    <a:lumMod val="50000"/>
                  </a:schemeClr>
                </a:solidFill>
              </a:rPr>
              <a:t>modificarea</a:t>
            </a:r>
            <a:r>
              <a:rPr lang="ro-RO" sz="1800" dirty="0" smtClean="0">
                <a:solidFill>
                  <a:schemeClr val="bg1">
                    <a:lumMod val="50000"/>
                  </a:schemeClr>
                </a:solidFill>
              </a:rPr>
              <a:t> </a:t>
            </a:r>
            <a:r>
              <a:rPr lang="en-US" sz="1800" dirty="0" err="1">
                <a:solidFill>
                  <a:schemeClr val="bg1">
                    <a:lumMod val="50000"/>
                  </a:schemeClr>
                </a:solidFill>
              </a:rPr>
              <a:t>Ordonanţei</a:t>
            </a:r>
            <a:r>
              <a:rPr lang="en-US" sz="1800" dirty="0">
                <a:solidFill>
                  <a:schemeClr val="bg1">
                    <a:lumMod val="50000"/>
                  </a:schemeClr>
                </a:solidFill>
              </a:rPr>
              <a:t> nr.25/2014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încadrarea</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muncă</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detaşarea</a:t>
            </a:r>
            <a:r>
              <a:rPr lang="en-US" sz="1800" dirty="0">
                <a:solidFill>
                  <a:schemeClr val="bg1">
                    <a:lumMod val="50000"/>
                  </a:schemeClr>
                </a:solidFill>
              </a:rPr>
              <a:t> </a:t>
            </a:r>
            <a:r>
              <a:rPr lang="en-US" sz="1800" dirty="0" err="1">
                <a:solidFill>
                  <a:schemeClr val="bg1">
                    <a:lumMod val="50000"/>
                  </a:schemeClr>
                </a:solidFill>
              </a:rPr>
              <a:t>străinilor</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teritoriul</a:t>
            </a:r>
            <a:r>
              <a:rPr lang="en-US" sz="1800" dirty="0">
                <a:solidFill>
                  <a:schemeClr val="bg1">
                    <a:lumMod val="50000"/>
                  </a:schemeClr>
                </a:solidFill>
              </a:rPr>
              <a:t> </a:t>
            </a:r>
            <a:r>
              <a:rPr lang="en-US" sz="1800" dirty="0" err="1">
                <a:solidFill>
                  <a:schemeClr val="bg1">
                    <a:lumMod val="50000"/>
                  </a:schemeClr>
                </a:solidFill>
              </a:rPr>
              <a:t>României</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unor</a:t>
            </a:r>
            <a:r>
              <a:rPr lang="en-US" sz="1800" dirty="0">
                <a:solidFill>
                  <a:schemeClr val="bg1">
                    <a:lumMod val="50000"/>
                  </a:schemeClr>
                </a:solidFill>
              </a:rPr>
              <a:t> </a:t>
            </a:r>
            <a:r>
              <a:rPr lang="en-US" sz="1800" dirty="0" err="1">
                <a:solidFill>
                  <a:schemeClr val="bg1">
                    <a:lumMod val="50000"/>
                  </a:schemeClr>
                </a:solidFill>
              </a:rPr>
              <a:t>acte</a:t>
            </a:r>
            <a:r>
              <a:rPr lang="en-US" sz="1800" dirty="0">
                <a:solidFill>
                  <a:schemeClr val="bg1">
                    <a:lumMod val="50000"/>
                  </a:schemeClr>
                </a:solidFill>
              </a:rPr>
              <a:t> normative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regimul</a:t>
            </a:r>
            <a:r>
              <a:rPr lang="en-US" sz="1800" dirty="0">
                <a:solidFill>
                  <a:schemeClr val="bg1">
                    <a:lumMod val="50000"/>
                  </a:schemeClr>
                </a:solidFill>
              </a:rPr>
              <a:t> </a:t>
            </a:r>
            <a:r>
              <a:rPr lang="en-US" sz="1800" dirty="0" err="1">
                <a:solidFill>
                  <a:schemeClr val="bg1">
                    <a:lumMod val="50000"/>
                  </a:schemeClr>
                </a:solidFill>
              </a:rPr>
              <a:t>străinilor</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smtClean="0">
                <a:solidFill>
                  <a:schemeClr val="bg1">
                    <a:lumMod val="50000"/>
                  </a:schemeClr>
                </a:solidFill>
              </a:rPr>
              <a:t>România</a:t>
            </a:r>
            <a:endParaRPr lang="ro-RO" sz="1800" dirty="0">
              <a:solidFill>
                <a:schemeClr val="bg1">
                  <a:lumMod val="50000"/>
                </a:schemeClr>
              </a:solidFill>
            </a:endParaRPr>
          </a:p>
          <a:p>
            <a:pPr lvl="0"/>
            <a:r>
              <a:rPr lang="en-US" sz="1800" dirty="0" err="1">
                <a:solidFill>
                  <a:schemeClr val="bg1">
                    <a:lumMod val="50000"/>
                  </a:schemeClr>
                </a:solidFill>
              </a:rPr>
              <a:t>Proiect</a:t>
            </a:r>
            <a:r>
              <a:rPr lang="en-US" sz="1800" dirty="0">
                <a:solidFill>
                  <a:schemeClr val="bg1">
                    <a:lumMod val="50000"/>
                  </a:schemeClr>
                </a:solidFill>
              </a:rPr>
              <a:t> de </a:t>
            </a:r>
            <a:r>
              <a:rPr lang="en-US" sz="1800" dirty="0" err="1">
                <a:solidFill>
                  <a:schemeClr val="bg1">
                    <a:lumMod val="50000"/>
                  </a:schemeClr>
                </a:solidFill>
              </a:rPr>
              <a:t>Lege</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întreţinerea</a:t>
            </a:r>
            <a:r>
              <a:rPr lang="en-US" sz="1800" dirty="0">
                <a:solidFill>
                  <a:schemeClr val="bg1">
                    <a:lumMod val="50000"/>
                  </a:schemeClr>
                </a:solidFill>
              </a:rPr>
              <a:t> </a:t>
            </a:r>
            <a:r>
              <a:rPr lang="en-US" sz="1800" dirty="0" err="1">
                <a:solidFill>
                  <a:schemeClr val="bg1">
                    <a:lumMod val="50000"/>
                  </a:schemeClr>
                </a:solidFill>
              </a:rPr>
              <a:t>animalelor</a:t>
            </a:r>
            <a:r>
              <a:rPr lang="en-US" sz="1800" dirty="0">
                <a:solidFill>
                  <a:schemeClr val="bg1">
                    <a:lumMod val="50000"/>
                  </a:schemeClr>
                </a:solidFill>
              </a:rPr>
              <a:t> de </a:t>
            </a:r>
            <a:r>
              <a:rPr lang="en-US" sz="1800" dirty="0" err="1">
                <a:solidFill>
                  <a:schemeClr val="bg1">
                    <a:lumMod val="50000"/>
                  </a:schemeClr>
                </a:solidFill>
              </a:rPr>
              <a:t>serviciu</a:t>
            </a:r>
            <a:r>
              <a:rPr lang="en-US" sz="1800" dirty="0">
                <a:solidFill>
                  <a:schemeClr val="bg1">
                    <a:lumMod val="50000"/>
                  </a:schemeClr>
                </a:solidFill>
              </a:rPr>
              <a:t> </a:t>
            </a:r>
            <a:r>
              <a:rPr lang="en-US" sz="1800" dirty="0" err="1">
                <a:solidFill>
                  <a:schemeClr val="bg1">
                    <a:lumMod val="50000"/>
                  </a:schemeClr>
                </a:solidFill>
              </a:rPr>
              <a:t>sau</a:t>
            </a:r>
            <a:r>
              <a:rPr lang="en-US" sz="1800" dirty="0">
                <a:solidFill>
                  <a:schemeClr val="bg1">
                    <a:lumMod val="50000"/>
                  </a:schemeClr>
                </a:solidFill>
              </a:rPr>
              <a:t> </a:t>
            </a:r>
            <a:r>
              <a:rPr lang="en-US" sz="1800" dirty="0" err="1">
                <a:solidFill>
                  <a:schemeClr val="bg1">
                    <a:lumMod val="50000"/>
                  </a:schemeClr>
                </a:solidFill>
              </a:rPr>
              <a:t>destinate</a:t>
            </a:r>
            <a:r>
              <a:rPr lang="en-US" sz="1800" dirty="0">
                <a:solidFill>
                  <a:schemeClr val="bg1">
                    <a:lumMod val="50000"/>
                  </a:schemeClr>
                </a:solidFill>
              </a:rPr>
              <a:t> </a:t>
            </a:r>
            <a:r>
              <a:rPr lang="en-US" sz="1800" dirty="0" err="1">
                <a:solidFill>
                  <a:schemeClr val="bg1">
                    <a:lumMod val="50000"/>
                  </a:schemeClr>
                </a:solidFill>
              </a:rPr>
              <a:t>serviciului</a:t>
            </a:r>
            <a:r>
              <a:rPr lang="en-US" sz="1800" dirty="0">
                <a:solidFill>
                  <a:schemeClr val="bg1">
                    <a:lumMod val="50000"/>
                  </a:schemeClr>
                </a:solidFill>
              </a:rPr>
              <a:t> </a:t>
            </a:r>
            <a:r>
              <a:rPr lang="en-US" sz="1800" dirty="0" err="1">
                <a:solidFill>
                  <a:schemeClr val="bg1">
                    <a:lumMod val="50000"/>
                  </a:schemeClr>
                </a:solidFill>
              </a:rPr>
              <a:t>scoase</a:t>
            </a:r>
            <a:r>
              <a:rPr lang="en-US" sz="1800" dirty="0">
                <a:solidFill>
                  <a:schemeClr val="bg1">
                    <a:lumMod val="50000"/>
                  </a:schemeClr>
                </a:solidFill>
              </a:rPr>
              <a:t> din </a:t>
            </a:r>
            <a:r>
              <a:rPr lang="en-US" sz="1800" dirty="0" err="1">
                <a:solidFill>
                  <a:schemeClr val="bg1">
                    <a:lumMod val="50000"/>
                  </a:schemeClr>
                </a:solidFill>
              </a:rPr>
              <a:t>funcţiune</a:t>
            </a:r>
            <a:r>
              <a:rPr lang="en-US" sz="1800" dirty="0">
                <a:solidFill>
                  <a:schemeClr val="bg1">
                    <a:lumMod val="50000"/>
                  </a:schemeClr>
                </a:solidFill>
              </a:rPr>
              <a:t> </a:t>
            </a:r>
            <a:r>
              <a:rPr lang="en-US" sz="1800" dirty="0" err="1">
                <a:solidFill>
                  <a:schemeClr val="bg1">
                    <a:lumMod val="50000"/>
                  </a:schemeClr>
                </a:solidFill>
              </a:rPr>
              <a:t>sau</a:t>
            </a:r>
            <a:r>
              <a:rPr lang="en-US" sz="1800" dirty="0">
                <a:solidFill>
                  <a:schemeClr val="bg1">
                    <a:lumMod val="50000"/>
                  </a:schemeClr>
                </a:solidFill>
              </a:rPr>
              <a:t> </a:t>
            </a:r>
            <a:r>
              <a:rPr lang="en-US" sz="1800" dirty="0" err="1">
                <a:solidFill>
                  <a:schemeClr val="bg1">
                    <a:lumMod val="50000"/>
                  </a:schemeClr>
                </a:solidFill>
              </a:rPr>
              <a:t>declasate</a:t>
            </a:r>
            <a:r>
              <a:rPr lang="en-US" sz="1800" dirty="0">
                <a:solidFill>
                  <a:schemeClr val="bg1">
                    <a:lumMod val="50000"/>
                  </a:schemeClr>
                </a:solidFill>
              </a:rPr>
              <a:t> care </a:t>
            </a:r>
            <a:r>
              <a:rPr lang="en-US" sz="1800" dirty="0" err="1">
                <a:solidFill>
                  <a:schemeClr val="bg1">
                    <a:lumMod val="50000"/>
                  </a:schemeClr>
                </a:solidFill>
              </a:rPr>
              <a:t>aparţin</a:t>
            </a:r>
            <a:r>
              <a:rPr lang="en-US" sz="1800" dirty="0">
                <a:solidFill>
                  <a:schemeClr val="bg1">
                    <a:lumMod val="50000"/>
                  </a:schemeClr>
                </a:solidFill>
              </a:rPr>
              <a:t> </a:t>
            </a:r>
            <a:r>
              <a:rPr lang="en-US" sz="1800" dirty="0" err="1">
                <a:solidFill>
                  <a:schemeClr val="bg1">
                    <a:lumMod val="50000"/>
                  </a:schemeClr>
                </a:solidFill>
              </a:rPr>
              <a:t>instituţiilor</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structurilor</a:t>
            </a:r>
            <a:r>
              <a:rPr lang="en-US" sz="1800" dirty="0">
                <a:solidFill>
                  <a:schemeClr val="bg1">
                    <a:lumMod val="50000"/>
                  </a:schemeClr>
                </a:solidFill>
              </a:rPr>
              <a:t> </a:t>
            </a:r>
            <a:r>
              <a:rPr lang="en-US" sz="1800" dirty="0" err="1">
                <a:solidFill>
                  <a:schemeClr val="bg1">
                    <a:lumMod val="50000"/>
                  </a:schemeClr>
                </a:solidFill>
              </a:rPr>
              <a:t>publice</a:t>
            </a:r>
            <a:r>
              <a:rPr lang="en-US" sz="1800" dirty="0">
                <a:solidFill>
                  <a:schemeClr val="bg1">
                    <a:lumMod val="50000"/>
                  </a:schemeClr>
                </a:solidFill>
              </a:rPr>
              <a:t> din </a:t>
            </a:r>
            <a:r>
              <a:rPr lang="en-US" sz="1800" dirty="0" err="1" smtClean="0">
                <a:solidFill>
                  <a:schemeClr val="bg1">
                    <a:lumMod val="50000"/>
                  </a:schemeClr>
                </a:solidFill>
              </a:rPr>
              <a:t>România</a:t>
            </a:r>
            <a:endParaRPr lang="ro-RO" sz="1800" dirty="0" smtClean="0">
              <a:solidFill>
                <a:schemeClr val="bg1">
                  <a:lumMod val="50000"/>
                </a:schemeClr>
              </a:solidFill>
            </a:endParaRPr>
          </a:p>
          <a:p>
            <a:pPr lvl="0"/>
            <a:r>
              <a:rPr lang="en-US" sz="1800" dirty="0" err="1">
                <a:solidFill>
                  <a:schemeClr val="bg1">
                    <a:lumMod val="50000"/>
                  </a:schemeClr>
                </a:solidFill>
              </a:rPr>
              <a:t>Proiect</a:t>
            </a:r>
            <a:r>
              <a:rPr lang="en-US" sz="1800" dirty="0">
                <a:solidFill>
                  <a:schemeClr val="bg1">
                    <a:lumMod val="50000"/>
                  </a:schemeClr>
                </a:solidFill>
              </a:rPr>
              <a:t> de </a:t>
            </a:r>
            <a:r>
              <a:rPr lang="en-US" sz="1800" dirty="0" err="1">
                <a:solidFill>
                  <a:schemeClr val="bg1">
                    <a:lumMod val="50000"/>
                  </a:schemeClr>
                </a:solidFill>
              </a:rPr>
              <a:t>Lege</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instituirea</a:t>
            </a:r>
            <a:r>
              <a:rPr lang="en-US" sz="1800" dirty="0">
                <a:solidFill>
                  <a:schemeClr val="bg1">
                    <a:lumMod val="50000"/>
                  </a:schemeClr>
                </a:solidFill>
              </a:rPr>
              <a:t> </a:t>
            </a:r>
            <a:r>
              <a:rPr lang="en-US" sz="1800" dirty="0" err="1">
                <a:solidFill>
                  <a:schemeClr val="bg1">
                    <a:lumMod val="50000"/>
                  </a:schemeClr>
                </a:solidFill>
              </a:rPr>
              <a:t>zilei</a:t>
            </a:r>
            <a:r>
              <a:rPr lang="en-US" sz="1800" dirty="0">
                <a:solidFill>
                  <a:schemeClr val="bg1">
                    <a:lumMod val="50000"/>
                  </a:schemeClr>
                </a:solidFill>
              </a:rPr>
              <a:t> de 11 </a:t>
            </a:r>
            <a:r>
              <a:rPr lang="en-US" sz="1800" dirty="0" err="1">
                <a:solidFill>
                  <a:schemeClr val="bg1">
                    <a:lumMod val="50000"/>
                  </a:schemeClr>
                </a:solidFill>
              </a:rPr>
              <a:t>martie</a:t>
            </a:r>
            <a:r>
              <a:rPr lang="en-US" sz="1800" dirty="0">
                <a:solidFill>
                  <a:schemeClr val="bg1">
                    <a:lumMod val="50000"/>
                  </a:schemeClr>
                </a:solidFill>
              </a:rPr>
              <a:t> ca </a:t>
            </a:r>
            <a:r>
              <a:rPr lang="en-US" sz="1800" dirty="0" err="1">
                <a:solidFill>
                  <a:schemeClr val="bg1">
                    <a:lumMod val="50000"/>
                  </a:schemeClr>
                </a:solidFill>
              </a:rPr>
              <a:t>Ziua</a:t>
            </a:r>
            <a:r>
              <a:rPr lang="en-US" sz="1800" dirty="0">
                <a:solidFill>
                  <a:schemeClr val="bg1">
                    <a:lumMod val="50000"/>
                  </a:schemeClr>
                </a:solidFill>
              </a:rPr>
              <a:t> </a:t>
            </a:r>
            <a:r>
              <a:rPr lang="en-US" sz="1800" dirty="0" err="1">
                <a:solidFill>
                  <a:schemeClr val="bg1">
                    <a:lumMod val="50000"/>
                  </a:schemeClr>
                </a:solidFill>
              </a:rPr>
              <a:t>naţională</a:t>
            </a:r>
            <a:r>
              <a:rPr lang="en-US" sz="1800" dirty="0">
                <a:solidFill>
                  <a:schemeClr val="bg1">
                    <a:lumMod val="50000"/>
                  </a:schemeClr>
                </a:solidFill>
              </a:rPr>
              <a:t> a </a:t>
            </a:r>
            <a:r>
              <a:rPr lang="en-US" sz="1800" dirty="0" err="1" smtClean="0">
                <a:solidFill>
                  <a:schemeClr val="bg1">
                    <a:lumMod val="50000"/>
                  </a:schemeClr>
                </a:solidFill>
              </a:rPr>
              <a:t>Meseriilor</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de </a:t>
            </a:r>
            <a:r>
              <a:rPr lang="en-US" sz="1800" dirty="0" err="1">
                <a:solidFill>
                  <a:schemeClr val="bg1">
                    <a:lumMod val="50000"/>
                  </a:schemeClr>
                </a:solidFill>
              </a:rPr>
              <a:t>modificare</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punctelor</a:t>
            </a:r>
            <a:r>
              <a:rPr lang="en-US" sz="1800" dirty="0">
                <a:solidFill>
                  <a:schemeClr val="bg1">
                    <a:lumMod val="50000"/>
                  </a:schemeClr>
                </a:solidFill>
              </a:rPr>
              <a:t> 20), 23) </a:t>
            </a:r>
            <a:r>
              <a:rPr lang="en-US" sz="1800" dirty="0" err="1">
                <a:solidFill>
                  <a:schemeClr val="bg1">
                    <a:lumMod val="50000"/>
                  </a:schemeClr>
                </a:solidFill>
              </a:rPr>
              <a:t>şi</a:t>
            </a:r>
            <a:r>
              <a:rPr lang="en-US" sz="1800" dirty="0">
                <a:solidFill>
                  <a:schemeClr val="bg1">
                    <a:lumMod val="50000"/>
                  </a:schemeClr>
                </a:solidFill>
              </a:rPr>
              <a:t> 27) ale </a:t>
            </a:r>
            <a:r>
              <a:rPr lang="en-US" sz="1800" dirty="0" err="1">
                <a:solidFill>
                  <a:schemeClr val="bg1">
                    <a:lumMod val="50000"/>
                  </a:schemeClr>
                </a:solidFill>
              </a:rPr>
              <a:t>articolului</a:t>
            </a:r>
            <a:r>
              <a:rPr lang="en-US" sz="1800" dirty="0">
                <a:solidFill>
                  <a:schemeClr val="bg1">
                    <a:lumMod val="50000"/>
                  </a:schemeClr>
                </a:solidFill>
              </a:rPr>
              <a:t> 2 din </a:t>
            </a:r>
            <a:r>
              <a:rPr lang="en-US" sz="1800" dirty="0" err="1">
                <a:solidFill>
                  <a:schemeClr val="bg1">
                    <a:lumMod val="50000"/>
                  </a:schemeClr>
                </a:solidFill>
              </a:rPr>
              <a:t>Legea</a:t>
            </a:r>
            <a:r>
              <a:rPr lang="en-US" sz="1800" dirty="0">
                <a:solidFill>
                  <a:schemeClr val="bg1">
                    <a:lumMod val="50000"/>
                  </a:schemeClr>
                </a:solidFill>
              </a:rPr>
              <a:t> nr.61/1991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sancţionarea</a:t>
            </a:r>
            <a:r>
              <a:rPr lang="en-US" sz="1800" dirty="0">
                <a:solidFill>
                  <a:schemeClr val="bg1">
                    <a:lumMod val="50000"/>
                  </a:schemeClr>
                </a:solidFill>
              </a:rPr>
              <a:t> </a:t>
            </a:r>
            <a:r>
              <a:rPr lang="en-US" sz="1800" dirty="0" err="1">
                <a:solidFill>
                  <a:schemeClr val="bg1">
                    <a:lumMod val="50000"/>
                  </a:schemeClr>
                </a:solidFill>
              </a:rPr>
              <a:t>faptelor</a:t>
            </a:r>
            <a:r>
              <a:rPr lang="en-US" sz="1800" dirty="0">
                <a:solidFill>
                  <a:schemeClr val="bg1">
                    <a:lumMod val="50000"/>
                  </a:schemeClr>
                </a:solidFill>
              </a:rPr>
              <a:t> de </a:t>
            </a:r>
            <a:r>
              <a:rPr lang="en-US" sz="1800" dirty="0" err="1">
                <a:solidFill>
                  <a:schemeClr val="bg1">
                    <a:lumMod val="50000"/>
                  </a:schemeClr>
                </a:solidFill>
              </a:rPr>
              <a:t>încălcare</a:t>
            </a:r>
            <a:r>
              <a:rPr lang="en-US" sz="1800" dirty="0">
                <a:solidFill>
                  <a:schemeClr val="bg1">
                    <a:lumMod val="50000"/>
                  </a:schemeClr>
                </a:solidFill>
              </a:rPr>
              <a:t> a </a:t>
            </a:r>
            <a:r>
              <a:rPr lang="en-US" sz="1800" dirty="0" err="1">
                <a:solidFill>
                  <a:schemeClr val="bg1">
                    <a:lumMod val="50000"/>
                  </a:schemeClr>
                </a:solidFill>
              </a:rPr>
              <a:t>unor</a:t>
            </a:r>
            <a:r>
              <a:rPr lang="en-US" sz="1800" dirty="0">
                <a:solidFill>
                  <a:schemeClr val="bg1">
                    <a:lumMod val="50000"/>
                  </a:schemeClr>
                </a:solidFill>
              </a:rPr>
              <a:t> </a:t>
            </a:r>
            <a:r>
              <a:rPr lang="en-US" sz="1800" dirty="0" err="1">
                <a:solidFill>
                  <a:schemeClr val="bg1">
                    <a:lumMod val="50000"/>
                  </a:schemeClr>
                </a:solidFill>
              </a:rPr>
              <a:t>norme</a:t>
            </a:r>
            <a:r>
              <a:rPr lang="en-US" sz="1800" dirty="0">
                <a:solidFill>
                  <a:schemeClr val="bg1">
                    <a:lumMod val="50000"/>
                  </a:schemeClr>
                </a:solidFill>
              </a:rPr>
              <a:t> de </a:t>
            </a:r>
            <a:r>
              <a:rPr lang="en-US" sz="1800" dirty="0" err="1">
                <a:solidFill>
                  <a:schemeClr val="bg1">
                    <a:lumMod val="50000"/>
                  </a:schemeClr>
                </a:solidFill>
              </a:rPr>
              <a:t>convieţuire</a:t>
            </a:r>
            <a:r>
              <a:rPr lang="en-US" sz="1800" dirty="0">
                <a:solidFill>
                  <a:schemeClr val="bg1">
                    <a:lumMod val="50000"/>
                  </a:schemeClr>
                </a:solidFill>
              </a:rPr>
              <a:t> </a:t>
            </a:r>
            <a:r>
              <a:rPr lang="en-US" sz="1800" dirty="0" err="1">
                <a:solidFill>
                  <a:schemeClr val="bg1">
                    <a:lumMod val="50000"/>
                  </a:schemeClr>
                </a:solidFill>
              </a:rPr>
              <a:t>socială</a:t>
            </a:r>
            <a:r>
              <a:rPr lang="en-US" sz="1800" dirty="0">
                <a:solidFill>
                  <a:schemeClr val="bg1">
                    <a:lumMod val="50000"/>
                  </a:schemeClr>
                </a:solidFill>
              </a:rPr>
              <a:t>, a </a:t>
            </a:r>
            <a:r>
              <a:rPr lang="en-US" sz="1800" dirty="0" err="1">
                <a:solidFill>
                  <a:schemeClr val="bg1">
                    <a:lumMod val="50000"/>
                  </a:schemeClr>
                </a:solidFill>
              </a:rPr>
              <a:t>ordinii</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liniştii</a:t>
            </a:r>
            <a:r>
              <a:rPr lang="en-US" sz="1800" dirty="0">
                <a:solidFill>
                  <a:schemeClr val="bg1">
                    <a:lumMod val="50000"/>
                  </a:schemeClr>
                </a:solidFill>
              </a:rPr>
              <a:t> </a:t>
            </a:r>
            <a:r>
              <a:rPr lang="en-US" sz="1800" dirty="0" err="1">
                <a:solidFill>
                  <a:schemeClr val="bg1">
                    <a:lumMod val="50000"/>
                  </a:schemeClr>
                </a:solidFill>
              </a:rPr>
              <a:t>publice</a:t>
            </a:r>
            <a:endParaRPr lang="ro-RO" sz="1800" dirty="0" smtClean="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304800" y="1036637"/>
            <a:ext cx="8229600" cy="5211763"/>
          </a:xfrm>
        </p:spPr>
        <p:txBody>
          <a:bodyPr>
            <a:normAutofit lnSpcReduction="10000"/>
          </a:bodyPr>
          <a:lstStyle/>
          <a:p>
            <a:pPr lvl="0" algn="just"/>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nr.254/2013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executarea</a:t>
            </a:r>
            <a:r>
              <a:rPr lang="en-US" sz="1800" dirty="0">
                <a:solidFill>
                  <a:schemeClr val="bg1">
                    <a:lumMod val="50000"/>
                  </a:schemeClr>
                </a:solidFill>
              </a:rPr>
              <a:t> </a:t>
            </a:r>
            <a:r>
              <a:rPr lang="en-US" sz="1800" dirty="0" err="1">
                <a:solidFill>
                  <a:schemeClr val="bg1">
                    <a:lumMod val="50000"/>
                  </a:schemeClr>
                </a:solidFill>
              </a:rPr>
              <a:t>pedepselor</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măsurilor</a:t>
            </a:r>
            <a:r>
              <a:rPr lang="en-US" sz="1800" dirty="0">
                <a:solidFill>
                  <a:schemeClr val="bg1">
                    <a:lumMod val="50000"/>
                  </a:schemeClr>
                </a:solidFill>
              </a:rPr>
              <a:t> privative de </a:t>
            </a:r>
            <a:r>
              <a:rPr lang="en-US" sz="1800" dirty="0" err="1">
                <a:solidFill>
                  <a:schemeClr val="bg1">
                    <a:lumMod val="50000"/>
                  </a:schemeClr>
                </a:solidFill>
              </a:rPr>
              <a:t>libertate</a:t>
            </a:r>
            <a:r>
              <a:rPr lang="en-US" sz="1800" dirty="0">
                <a:solidFill>
                  <a:schemeClr val="bg1">
                    <a:lumMod val="50000"/>
                  </a:schemeClr>
                </a:solidFill>
              </a:rPr>
              <a:t> </a:t>
            </a:r>
            <a:r>
              <a:rPr lang="en-US" sz="1800" dirty="0" err="1">
                <a:solidFill>
                  <a:schemeClr val="bg1">
                    <a:lumMod val="50000"/>
                  </a:schemeClr>
                </a:solidFill>
              </a:rPr>
              <a:t>dispuse</a:t>
            </a:r>
            <a:r>
              <a:rPr lang="en-US" sz="1800" dirty="0">
                <a:solidFill>
                  <a:schemeClr val="bg1">
                    <a:lumMod val="50000"/>
                  </a:schemeClr>
                </a:solidFill>
              </a:rPr>
              <a:t> de </a:t>
            </a:r>
            <a:r>
              <a:rPr lang="en-US" sz="1800" dirty="0" err="1">
                <a:solidFill>
                  <a:schemeClr val="bg1">
                    <a:lumMod val="50000"/>
                  </a:schemeClr>
                </a:solidFill>
              </a:rPr>
              <a:t>organele</a:t>
            </a:r>
            <a:r>
              <a:rPr lang="en-US" sz="1800" dirty="0">
                <a:solidFill>
                  <a:schemeClr val="bg1">
                    <a:lumMod val="50000"/>
                  </a:schemeClr>
                </a:solidFill>
              </a:rPr>
              <a:t> </a:t>
            </a:r>
            <a:r>
              <a:rPr lang="en-US" sz="1800" dirty="0" err="1">
                <a:solidFill>
                  <a:schemeClr val="bg1">
                    <a:lumMod val="50000"/>
                  </a:schemeClr>
                </a:solidFill>
              </a:rPr>
              <a:t>judiciare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cursul</a:t>
            </a:r>
            <a:r>
              <a:rPr lang="en-US" sz="1800" dirty="0">
                <a:solidFill>
                  <a:schemeClr val="bg1">
                    <a:lumMod val="50000"/>
                  </a:schemeClr>
                </a:solidFill>
              </a:rPr>
              <a:t> </a:t>
            </a:r>
            <a:r>
              <a:rPr lang="en-US" sz="1800" dirty="0" err="1">
                <a:solidFill>
                  <a:schemeClr val="bg1">
                    <a:lumMod val="50000"/>
                  </a:schemeClr>
                </a:solidFill>
              </a:rPr>
              <a:t>procesului</a:t>
            </a:r>
            <a:r>
              <a:rPr lang="en-US" sz="1800" dirty="0">
                <a:solidFill>
                  <a:schemeClr val="bg1">
                    <a:lumMod val="50000"/>
                  </a:schemeClr>
                </a:solidFill>
              </a:rPr>
              <a:t> </a:t>
            </a:r>
            <a:r>
              <a:rPr lang="en-US" sz="1800" dirty="0" smtClean="0">
                <a:solidFill>
                  <a:schemeClr val="bg1">
                    <a:lumMod val="50000"/>
                  </a:schemeClr>
                </a:solidFill>
              </a:rPr>
              <a:t>penal</a:t>
            </a:r>
            <a:endParaRPr lang="ro-RO" sz="1800" dirty="0" smtClean="0">
              <a:solidFill>
                <a:schemeClr val="bg1">
                  <a:lumMod val="50000"/>
                </a:schemeClr>
              </a:solidFill>
            </a:endParaRPr>
          </a:p>
          <a:p>
            <a:pPr lvl="0" algn="just"/>
            <a:r>
              <a:rPr lang="it-IT" sz="1800" dirty="0">
                <a:solidFill>
                  <a:schemeClr val="bg1">
                    <a:lumMod val="50000"/>
                  </a:schemeClr>
                </a:solidFill>
              </a:rPr>
              <a:t>Propunere legislativă pentru modificarea Legii nr.416/2001 privind venitul minim </a:t>
            </a:r>
            <a:r>
              <a:rPr lang="it-IT" sz="1800" dirty="0" smtClean="0">
                <a:solidFill>
                  <a:schemeClr val="bg1">
                    <a:lumMod val="50000"/>
                  </a:schemeClr>
                </a:solidFill>
              </a:rPr>
              <a:t>garantat</a:t>
            </a:r>
            <a:endParaRPr lang="ro-RO" sz="1800" dirty="0" smtClean="0">
              <a:solidFill>
                <a:schemeClr val="bg1">
                  <a:lumMod val="50000"/>
                </a:schemeClr>
              </a:solidFill>
            </a:endParaRPr>
          </a:p>
          <a:p>
            <a:pPr lvl="0" algn="just"/>
            <a:r>
              <a:rPr lang="en-US" sz="1800" dirty="0" err="1">
                <a:solidFill>
                  <a:schemeClr val="bg1">
                    <a:lumMod val="50000"/>
                  </a:schemeClr>
                </a:solidFill>
              </a:rPr>
              <a:t>Proiect</a:t>
            </a:r>
            <a:r>
              <a:rPr lang="en-US" sz="1800" dirty="0">
                <a:solidFill>
                  <a:schemeClr val="bg1">
                    <a:lumMod val="50000"/>
                  </a:schemeClr>
                </a:solidFill>
              </a:rPr>
              <a:t> de </a:t>
            </a:r>
            <a:r>
              <a:rPr lang="en-US" sz="1800" dirty="0" err="1">
                <a:solidFill>
                  <a:schemeClr val="bg1">
                    <a:lumMod val="50000"/>
                  </a:schemeClr>
                </a:solidFill>
              </a:rPr>
              <a:t>Lege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art.4 </a:t>
            </a:r>
            <a:r>
              <a:rPr lang="en-US" sz="1800" dirty="0" err="1">
                <a:solidFill>
                  <a:schemeClr val="bg1">
                    <a:lumMod val="50000"/>
                  </a:schemeClr>
                </a:solidFill>
              </a:rPr>
              <a:t>alin</a:t>
            </a:r>
            <a:r>
              <a:rPr lang="en-US" sz="1800" dirty="0">
                <a:solidFill>
                  <a:schemeClr val="bg1">
                    <a:lumMod val="50000"/>
                  </a:schemeClr>
                </a:solidFill>
              </a:rPr>
              <a:t>.(7) din </a:t>
            </a:r>
            <a:r>
              <a:rPr lang="en-US" sz="1800" dirty="0" err="1">
                <a:solidFill>
                  <a:schemeClr val="bg1">
                    <a:lumMod val="50000"/>
                  </a:schemeClr>
                </a:solidFill>
              </a:rPr>
              <a:t>Legea</a:t>
            </a:r>
            <a:r>
              <a:rPr lang="en-US" sz="1800" dirty="0">
                <a:solidFill>
                  <a:schemeClr val="bg1">
                    <a:lumMod val="50000"/>
                  </a:schemeClr>
                </a:solidFill>
              </a:rPr>
              <a:t> </a:t>
            </a:r>
            <a:r>
              <a:rPr lang="en-US" sz="1800" dirty="0" err="1">
                <a:solidFill>
                  <a:schemeClr val="bg1">
                    <a:lumMod val="50000"/>
                  </a:schemeClr>
                </a:solidFill>
              </a:rPr>
              <a:t>serviciului</a:t>
            </a:r>
            <a:r>
              <a:rPr lang="en-US" sz="1800" dirty="0">
                <a:solidFill>
                  <a:schemeClr val="bg1">
                    <a:lumMod val="50000"/>
                  </a:schemeClr>
                </a:solidFill>
              </a:rPr>
              <a:t> de </a:t>
            </a:r>
            <a:r>
              <a:rPr lang="en-US" sz="1800" dirty="0" err="1">
                <a:solidFill>
                  <a:schemeClr val="bg1">
                    <a:lumMod val="50000"/>
                  </a:schemeClr>
                </a:solidFill>
              </a:rPr>
              <a:t>iluminat</a:t>
            </a:r>
            <a:r>
              <a:rPr lang="en-US" sz="1800" dirty="0">
                <a:solidFill>
                  <a:schemeClr val="bg1">
                    <a:lumMod val="50000"/>
                  </a:schemeClr>
                </a:solidFill>
              </a:rPr>
              <a:t> public </a:t>
            </a:r>
            <a:r>
              <a:rPr lang="en-US" sz="1800" dirty="0" smtClean="0">
                <a:solidFill>
                  <a:schemeClr val="bg1">
                    <a:lumMod val="50000"/>
                  </a:schemeClr>
                </a:solidFill>
              </a:rPr>
              <a:t>nr.230/2006</a:t>
            </a:r>
            <a:endParaRPr lang="ro-RO" sz="1800" dirty="0" smtClean="0">
              <a:solidFill>
                <a:schemeClr val="bg1">
                  <a:lumMod val="50000"/>
                </a:schemeClr>
              </a:solidFill>
            </a:endParaRPr>
          </a:p>
          <a:p>
            <a:pPr lvl="0" algn="just"/>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Ordonaţei</a:t>
            </a:r>
            <a:r>
              <a:rPr lang="en-US" sz="1800" dirty="0">
                <a:solidFill>
                  <a:schemeClr val="bg1">
                    <a:lumMod val="50000"/>
                  </a:schemeClr>
                </a:solidFill>
              </a:rPr>
              <a:t> de </a:t>
            </a:r>
            <a:r>
              <a:rPr lang="en-US" sz="1800" dirty="0" err="1">
                <a:solidFill>
                  <a:schemeClr val="bg1">
                    <a:lumMod val="50000"/>
                  </a:schemeClr>
                </a:solidFill>
              </a:rPr>
              <a:t>urgenţă</a:t>
            </a:r>
            <a:r>
              <a:rPr lang="en-US" sz="1800" dirty="0">
                <a:solidFill>
                  <a:schemeClr val="bg1">
                    <a:lumMod val="50000"/>
                  </a:schemeClr>
                </a:solidFill>
              </a:rPr>
              <a:t> a </a:t>
            </a:r>
            <a:r>
              <a:rPr lang="en-US" sz="1800" dirty="0" err="1">
                <a:solidFill>
                  <a:schemeClr val="bg1">
                    <a:lumMod val="50000"/>
                  </a:schemeClr>
                </a:solidFill>
              </a:rPr>
              <a:t>Guvernului</a:t>
            </a:r>
            <a:r>
              <a:rPr lang="en-US" sz="1800" dirty="0">
                <a:solidFill>
                  <a:schemeClr val="bg1">
                    <a:lumMod val="50000"/>
                  </a:schemeClr>
                </a:solidFill>
              </a:rPr>
              <a:t> nr.195/2002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circulaţia</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drumurile</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smtClean="0">
              <a:solidFill>
                <a:schemeClr val="bg1">
                  <a:lumMod val="50000"/>
                </a:schemeClr>
              </a:solidFill>
            </a:endParaRPr>
          </a:p>
          <a:p>
            <a:pPr lvl="0" algn="just"/>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art.118 </a:t>
            </a:r>
            <a:r>
              <a:rPr lang="en-US" sz="1800" dirty="0" err="1">
                <a:solidFill>
                  <a:schemeClr val="bg1">
                    <a:lumMod val="50000"/>
                  </a:schemeClr>
                </a:solidFill>
              </a:rPr>
              <a:t>alin</a:t>
            </a:r>
            <a:r>
              <a:rPr lang="en-US" sz="1800" dirty="0">
                <a:solidFill>
                  <a:schemeClr val="bg1">
                    <a:lumMod val="50000"/>
                  </a:schemeClr>
                </a:solidFill>
              </a:rPr>
              <a:t>.(4) din </a:t>
            </a:r>
            <a:r>
              <a:rPr lang="en-US" sz="1800" dirty="0" err="1">
                <a:solidFill>
                  <a:schemeClr val="bg1">
                    <a:lumMod val="50000"/>
                  </a:schemeClr>
                </a:solidFill>
              </a:rPr>
              <a:t>Ordonanţa</a:t>
            </a:r>
            <a:r>
              <a:rPr lang="en-US" sz="1800" dirty="0">
                <a:solidFill>
                  <a:schemeClr val="bg1">
                    <a:lumMod val="50000"/>
                  </a:schemeClr>
                </a:solidFill>
              </a:rPr>
              <a:t> de </a:t>
            </a:r>
            <a:r>
              <a:rPr lang="en-US" sz="1800" dirty="0" err="1">
                <a:solidFill>
                  <a:schemeClr val="bg1">
                    <a:lumMod val="50000"/>
                  </a:schemeClr>
                </a:solidFill>
              </a:rPr>
              <a:t>urgenţă</a:t>
            </a:r>
            <a:r>
              <a:rPr lang="en-US" sz="1800" dirty="0">
                <a:solidFill>
                  <a:schemeClr val="bg1">
                    <a:lumMod val="50000"/>
                  </a:schemeClr>
                </a:solidFill>
              </a:rPr>
              <a:t> nr.195/2002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circulaţia</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drumurile</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smtClean="0">
              <a:solidFill>
                <a:schemeClr val="bg1">
                  <a:lumMod val="50000"/>
                </a:schemeClr>
              </a:solidFill>
            </a:endParaRPr>
          </a:p>
          <a:p>
            <a:pPr lvl="0" algn="just"/>
            <a:r>
              <a:rPr lang="it-IT" sz="1800" dirty="0">
                <a:solidFill>
                  <a:schemeClr val="bg1">
                    <a:lumMod val="50000"/>
                  </a:schemeClr>
                </a:solidFill>
              </a:rPr>
              <a:t>Propunere legislativă pentru completarea alin.(1) al art.139 din Legea nr.53/2003 - Codul </a:t>
            </a:r>
            <a:r>
              <a:rPr lang="it-IT" sz="1800" dirty="0" smtClean="0">
                <a:solidFill>
                  <a:schemeClr val="bg1">
                    <a:lumMod val="50000"/>
                  </a:schemeClr>
                </a:solidFill>
              </a:rPr>
              <a:t>Muncii</a:t>
            </a:r>
            <a:endParaRPr lang="ro-RO" sz="1800" dirty="0" smtClean="0">
              <a:solidFill>
                <a:schemeClr val="bg1">
                  <a:lumMod val="50000"/>
                </a:schemeClr>
              </a:solidFill>
            </a:endParaRPr>
          </a:p>
          <a:p>
            <a:pPr lvl="0" algn="just"/>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urgentarea</a:t>
            </a:r>
            <a:r>
              <a:rPr lang="en-US" sz="1800" dirty="0">
                <a:solidFill>
                  <a:schemeClr val="bg1">
                    <a:lumMod val="50000"/>
                  </a:schemeClr>
                </a:solidFill>
              </a:rPr>
              <a:t> </a:t>
            </a:r>
            <a:r>
              <a:rPr lang="en-US" sz="1800" dirty="0" err="1">
                <a:solidFill>
                  <a:schemeClr val="bg1">
                    <a:lumMod val="50000"/>
                  </a:schemeClr>
                </a:solidFill>
              </a:rPr>
              <a:t>realizării</a:t>
            </a:r>
            <a:r>
              <a:rPr lang="en-US" sz="1800" dirty="0">
                <a:solidFill>
                  <a:schemeClr val="bg1">
                    <a:lumMod val="50000"/>
                  </a:schemeClr>
                </a:solidFill>
              </a:rPr>
              <a:t> </a:t>
            </a:r>
            <a:r>
              <a:rPr lang="en-US" sz="1800" dirty="0" err="1">
                <a:solidFill>
                  <a:schemeClr val="bg1">
                    <a:lumMod val="50000"/>
                  </a:schemeClr>
                </a:solidFill>
              </a:rPr>
              <a:t>lucrărilor</a:t>
            </a:r>
            <a:r>
              <a:rPr lang="en-US" sz="1800" dirty="0">
                <a:solidFill>
                  <a:schemeClr val="bg1">
                    <a:lumMod val="50000"/>
                  </a:schemeClr>
                </a:solidFill>
              </a:rPr>
              <a:t> </a:t>
            </a:r>
            <a:r>
              <a:rPr lang="en-US" sz="1800" dirty="0" err="1">
                <a:solidFill>
                  <a:schemeClr val="bg1">
                    <a:lumMod val="50000"/>
                  </a:schemeClr>
                </a:solidFill>
              </a:rPr>
              <a:t>necesare</a:t>
            </a:r>
            <a:r>
              <a:rPr lang="en-US" sz="1800" dirty="0">
                <a:solidFill>
                  <a:schemeClr val="bg1">
                    <a:lumMod val="50000"/>
                  </a:schemeClr>
                </a:solidFill>
              </a:rPr>
              <a:t> </a:t>
            </a:r>
            <a:r>
              <a:rPr lang="en-US" sz="1800" dirty="0" err="1">
                <a:solidFill>
                  <a:schemeClr val="bg1">
                    <a:lumMod val="50000"/>
                  </a:schemeClr>
                </a:solidFill>
              </a:rPr>
              <a:t>înscrierii</a:t>
            </a:r>
            <a:r>
              <a:rPr lang="en-US" sz="1800" dirty="0">
                <a:solidFill>
                  <a:schemeClr val="bg1">
                    <a:lumMod val="50000"/>
                  </a:schemeClr>
                </a:solidFill>
              </a:rPr>
              <a:t> </a:t>
            </a:r>
            <a:r>
              <a:rPr lang="en-US" sz="1800" dirty="0" err="1">
                <a:solidFill>
                  <a:schemeClr val="bg1">
                    <a:lumMod val="50000"/>
                  </a:schemeClr>
                </a:solidFill>
              </a:rPr>
              <a:t>terenurilor</a:t>
            </a:r>
            <a:r>
              <a:rPr lang="en-US" sz="1800" dirty="0">
                <a:solidFill>
                  <a:schemeClr val="bg1">
                    <a:lumMod val="50000"/>
                  </a:schemeClr>
                </a:solidFill>
              </a:rPr>
              <a:t> </a:t>
            </a:r>
            <a:r>
              <a:rPr lang="en-US" sz="1800" dirty="0" err="1">
                <a:solidFill>
                  <a:schemeClr val="bg1">
                    <a:lumMod val="50000"/>
                  </a:schemeClr>
                </a:solidFill>
              </a:rPr>
              <a:t>agricole</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silvice</a:t>
            </a:r>
            <a:r>
              <a:rPr lang="en-US" sz="1800" dirty="0">
                <a:solidFill>
                  <a:schemeClr val="bg1">
                    <a:lumMod val="50000"/>
                  </a:schemeClr>
                </a:solidFill>
              </a:rPr>
              <a:t> </a:t>
            </a:r>
            <a:r>
              <a:rPr lang="en-US" sz="1800" dirty="0" err="1">
                <a:solidFill>
                  <a:schemeClr val="bg1">
                    <a:lumMod val="50000"/>
                  </a:schemeClr>
                </a:solidFill>
              </a:rPr>
              <a:t>în</a:t>
            </a:r>
            <a:r>
              <a:rPr lang="en-US" sz="1800" dirty="0">
                <a:solidFill>
                  <a:schemeClr val="bg1">
                    <a:lumMod val="50000"/>
                  </a:schemeClr>
                </a:solidFill>
              </a:rPr>
              <a:t> </a:t>
            </a:r>
            <a:r>
              <a:rPr lang="en-US" sz="1800" dirty="0" err="1">
                <a:solidFill>
                  <a:schemeClr val="bg1">
                    <a:lumMod val="50000"/>
                  </a:schemeClr>
                </a:solidFill>
              </a:rPr>
              <a:t>sistemul</a:t>
            </a:r>
            <a:r>
              <a:rPr lang="en-US" sz="1800" dirty="0">
                <a:solidFill>
                  <a:schemeClr val="bg1">
                    <a:lumMod val="50000"/>
                  </a:schemeClr>
                </a:solidFill>
              </a:rPr>
              <a:t> de </a:t>
            </a:r>
            <a:r>
              <a:rPr lang="en-US" sz="1800" dirty="0" err="1">
                <a:solidFill>
                  <a:schemeClr val="bg1">
                    <a:lumMod val="50000"/>
                  </a:schemeClr>
                </a:solidFill>
              </a:rPr>
              <a:t>cadastru</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carte </a:t>
            </a:r>
            <a:r>
              <a:rPr lang="en-US" sz="1800" dirty="0" err="1">
                <a:solidFill>
                  <a:schemeClr val="bg1">
                    <a:lumMod val="50000"/>
                  </a:schemeClr>
                </a:solidFill>
              </a:rPr>
              <a:t>funciară</a:t>
            </a:r>
            <a:r>
              <a:rPr lang="en-US" sz="1800" dirty="0">
                <a:solidFill>
                  <a:schemeClr val="bg1">
                    <a:lumMod val="50000"/>
                  </a:schemeClr>
                </a:solidFill>
              </a:rPr>
              <a:t>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a:t>
            </a:r>
            <a:r>
              <a:rPr lang="en-US" sz="1800" dirty="0" smtClean="0">
                <a:solidFill>
                  <a:schemeClr val="bg1">
                    <a:lumMod val="50000"/>
                  </a:schemeClr>
                </a:solidFill>
              </a:rPr>
              <a:t>cad</a:t>
            </a:r>
            <a:r>
              <a:rPr lang="ro-RO" sz="1800" dirty="0" smtClean="0">
                <a:solidFill>
                  <a:schemeClr val="bg1">
                    <a:lumMod val="50000"/>
                  </a:schemeClr>
                </a:solidFill>
              </a:rPr>
              <a:t>a</a:t>
            </a:r>
            <a:r>
              <a:rPr lang="en-US" sz="1800" dirty="0" err="1" smtClean="0">
                <a:solidFill>
                  <a:schemeClr val="bg1">
                    <a:lumMod val="50000"/>
                  </a:schemeClr>
                </a:solidFill>
              </a:rPr>
              <a:t>strului</a:t>
            </a:r>
            <a:r>
              <a:rPr lang="en-US" sz="1800" dirty="0" smtClean="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publicităţii</a:t>
            </a:r>
            <a:r>
              <a:rPr lang="en-US" sz="1800" dirty="0">
                <a:solidFill>
                  <a:schemeClr val="bg1">
                    <a:lumMod val="50000"/>
                  </a:schemeClr>
                </a:solidFill>
              </a:rPr>
              <a:t> </a:t>
            </a:r>
            <a:r>
              <a:rPr lang="en-US" sz="1800" dirty="0" err="1">
                <a:solidFill>
                  <a:schemeClr val="bg1">
                    <a:lumMod val="50000"/>
                  </a:schemeClr>
                </a:solidFill>
              </a:rPr>
              <a:t>imobiliare</a:t>
            </a:r>
            <a:r>
              <a:rPr lang="en-US" sz="1800" dirty="0">
                <a:solidFill>
                  <a:schemeClr val="bg1">
                    <a:lumMod val="50000"/>
                  </a:schemeClr>
                </a:solidFill>
              </a:rPr>
              <a:t> </a:t>
            </a:r>
            <a:r>
              <a:rPr lang="en-US" sz="1800" dirty="0" smtClean="0">
                <a:solidFill>
                  <a:schemeClr val="bg1">
                    <a:lumMod val="50000"/>
                  </a:schemeClr>
                </a:solidFill>
              </a:rPr>
              <a:t>nr.7/1996</a:t>
            </a:r>
            <a:endParaRPr lang="ro-RO" sz="1800" dirty="0" smtClean="0">
              <a:solidFill>
                <a:schemeClr val="bg1">
                  <a:lumMod val="50000"/>
                </a:schemeClr>
              </a:solidFill>
            </a:endParaRPr>
          </a:p>
          <a:p>
            <a:pPr algn="just"/>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art.60 </a:t>
            </a:r>
            <a:r>
              <a:rPr lang="en-US" sz="1800" dirty="0" err="1">
                <a:solidFill>
                  <a:schemeClr val="bg1">
                    <a:lumMod val="50000"/>
                  </a:schemeClr>
                </a:solidFill>
              </a:rPr>
              <a:t>şi</a:t>
            </a:r>
            <a:r>
              <a:rPr lang="en-US" sz="1800" dirty="0">
                <a:solidFill>
                  <a:schemeClr val="bg1">
                    <a:lumMod val="50000"/>
                  </a:schemeClr>
                </a:solidFill>
              </a:rPr>
              <a:t> art.154 din </a:t>
            </a:r>
            <a:r>
              <a:rPr lang="en-US" sz="1800" dirty="0" err="1">
                <a:solidFill>
                  <a:schemeClr val="bg1">
                    <a:lumMod val="50000"/>
                  </a:schemeClr>
                </a:solidFill>
              </a:rPr>
              <a:t>Legea</a:t>
            </a:r>
            <a:r>
              <a:rPr lang="en-US" sz="1800" dirty="0">
                <a:solidFill>
                  <a:schemeClr val="bg1">
                    <a:lumMod val="50000"/>
                  </a:schemeClr>
                </a:solidFill>
              </a:rPr>
              <a:t> nr.227/2015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Codul</a:t>
            </a:r>
            <a:r>
              <a:rPr lang="en-US" sz="1800" dirty="0">
                <a:solidFill>
                  <a:schemeClr val="bg1">
                    <a:lumMod val="50000"/>
                  </a:schemeClr>
                </a:solidFill>
              </a:rPr>
              <a:t> </a:t>
            </a:r>
            <a:r>
              <a:rPr lang="en-US" sz="1800" dirty="0" smtClean="0">
                <a:solidFill>
                  <a:schemeClr val="bg1">
                    <a:lumMod val="50000"/>
                  </a:schemeClr>
                </a:solidFill>
              </a:rPr>
              <a:t>fiscal</a:t>
            </a:r>
            <a:endParaRPr lang="ro-RO" sz="1800"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781300" y="0"/>
            <a:ext cx="6362700" cy="1476375"/>
          </a:xfrm>
          <a:prstGeom prst="rect">
            <a:avLst/>
          </a:prstGeom>
          <a:noFill/>
          <a:ln w="9525">
            <a:noFill/>
            <a:miter lim="800000"/>
            <a:headEnd/>
            <a:tailEnd/>
          </a:ln>
        </p:spPr>
      </p:pic>
      <p:sp>
        <p:nvSpPr>
          <p:cNvPr id="3" name="Content Placeholder 2"/>
          <p:cNvSpPr>
            <a:spLocks noGrp="1"/>
          </p:cNvSpPr>
          <p:nvPr>
            <p:ph idx="1"/>
          </p:nvPr>
        </p:nvSpPr>
        <p:spPr>
          <a:xfrm>
            <a:off x="533400" y="655637"/>
            <a:ext cx="8229600" cy="5211763"/>
          </a:xfrm>
        </p:spPr>
        <p:txBody>
          <a:bodyPr>
            <a:noAutofit/>
          </a:bodyPr>
          <a:lstStyle/>
          <a:p>
            <a:pPr lvl="0"/>
            <a:r>
              <a:rPr lang="en-US" sz="1800" dirty="0" err="1" smtClean="0">
                <a:solidFill>
                  <a:schemeClr val="bg1">
                    <a:lumMod val="50000"/>
                  </a:schemeClr>
                </a:solidFill>
              </a:rPr>
              <a:t>Propunere</a:t>
            </a:r>
            <a:r>
              <a:rPr lang="en-US" sz="1800" dirty="0" smtClean="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a:t>
            </a:r>
            <a:r>
              <a:rPr lang="en-US" sz="1800" dirty="0" err="1">
                <a:solidFill>
                  <a:schemeClr val="bg1">
                    <a:lumMod val="50000"/>
                  </a:schemeClr>
                </a:solidFill>
              </a:rPr>
              <a:t>vânătorii</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protecţiei</a:t>
            </a:r>
            <a:r>
              <a:rPr lang="en-US" sz="1800" dirty="0">
                <a:solidFill>
                  <a:schemeClr val="bg1">
                    <a:lumMod val="50000"/>
                  </a:schemeClr>
                </a:solidFill>
              </a:rPr>
              <a:t> </a:t>
            </a:r>
            <a:r>
              <a:rPr lang="en-US" sz="1800" dirty="0" err="1">
                <a:solidFill>
                  <a:schemeClr val="bg1">
                    <a:lumMod val="50000"/>
                  </a:schemeClr>
                </a:solidFill>
              </a:rPr>
              <a:t>fondului</a:t>
            </a:r>
            <a:r>
              <a:rPr lang="en-US" sz="1800" dirty="0">
                <a:solidFill>
                  <a:schemeClr val="bg1">
                    <a:lumMod val="50000"/>
                  </a:schemeClr>
                </a:solidFill>
              </a:rPr>
              <a:t> </a:t>
            </a:r>
            <a:r>
              <a:rPr lang="en-US" sz="1800" dirty="0" err="1">
                <a:solidFill>
                  <a:schemeClr val="bg1">
                    <a:lumMod val="50000"/>
                  </a:schemeClr>
                </a:solidFill>
              </a:rPr>
              <a:t>cinegetic</a:t>
            </a:r>
            <a:r>
              <a:rPr lang="en-US" sz="1800" dirty="0">
                <a:solidFill>
                  <a:schemeClr val="bg1">
                    <a:lumMod val="50000"/>
                  </a:schemeClr>
                </a:solidFill>
              </a:rPr>
              <a:t> nr.407 din 9 </a:t>
            </a:r>
            <a:r>
              <a:rPr lang="en-US" sz="1800" dirty="0" err="1">
                <a:solidFill>
                  <a:schemeClr val="bg1">
                    <a:lumMod val="50000"/>
                  </a:schemeClr>
                </a:solidFill>
              </a:rPr>
              <a:t>noiembrie</a:t>
            </a:r>
            <a:r>
              <a:rPr lang="en-US" sz="1800" dirty="0">
                <a:solidFill>
                  <a:schemeClr val="bg1">
                    <a:lumMod val="50000"/>
                  </a:schemeClr>
                </a:solidFill>
              </a:rPr>
              <a:t> </a:t>
            </a:r>
            <a:r>
              <a:rPr lang="en-US" sz="1800" dirty="0" smtClean="0">
                <a:solidFill>
                  <a:schemeClr val="bg1">
                    <a:lumMod val="50000"/>
                  </a:schemeClr>
                </a:solidFill>
              </a:rPr>
              <a:t>2006</a:t>
            </a:r>
            <a:endParaRPr lang="ro-RO" sz="1800" dirty="0" smtClean="0">
              <a:solidFill>
                <a:schemeClr val="bg1">
                  <a:lumMod val="50000"/>
                </a:schemeClr>
              </a:solidFill>
            </a:endParaRPr>
          </a:p>
          <a:p>
            <a:pPr lvl="0"/>
            <a:r>
              <a:rPr lang="it-IT" sz="1800" dirty="0">
                <a:solidFill>
                  <a:schemeClr val="bg1">
                    <a:lumMod val="50000"/>
                  </a:schemeClr>
                </a:solidFill>
              </a:rPr>
              <a:t>Propunere legislativă pentru modificarea Legii nr.227/2015 privind Codul </a:t>
            </a:r>
            <a:r>
              <a:rPr lang="it-IT" sz="1800" dirty="0" smtClean="0">
                <a:solidFill>
                  <a:schemeClr val="bg1">
                    <a:lumMod val="50000"/>
                  </a:schemeClr>
                </a:solidFill>
              </a:rPr>
              <a:t>Fiscal</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declararea</a:t>
            </a:r>
            <a:r>
              <a:rPr lang="en-US" sz="1800" dirty="0">
                <a:solidFill>
                  <a:schemeClr val="bg1">
                    <a:lumMod val="50000"/>
                  </a:schemeClr>
                </a:solidFill>
              </a:rPr>
              <a:t> </a:t>
            </a:r>
            <a:r>
              <a:rPr lang="en-US" sz="1800" dirty="0" err="1">
                <a:solidFill>
                  <a:schemeClr val="bg1">
                    <a:lumMod val="50000"/>
                  </a:schemeClr>
                </a:solidFill>
              </a:rPr>
              <a:t>lui</a:t>
            </a:r>
            <a:r>
              <a:rPr lang="en-US" sz="1800" dirty="0">
                <a:solidFill>
                  <a:schemeClr val="bg1">
                    <a:lumMod val="50000"/>
                  </a:schemeClr>
                </a:solidFill>
              </a:rPr>
              <a:t> </a:t>
            </a:r>
            <a:r>
              <a:rPr lang="en-US" sz="1800" dirty="0" err="1">
                <a:solidFill>
                  <a:schemeClr val="bg1">
                    <a:lumMod val="50000"/>
                  </a:schemeClr>
                </a:solidFill>
              </a:rPr>
              <a:t>Vasile</a:t>
            </a:r>
            <a:r>
              <a:rPr lang="en-US" sz="1800" dirty="0">
                <a:solidFill>
                  <a:schemeClr val="bg1">
                    <a:lumMod val="50000"/>
                  </a:schemeClr>
                </a:solidFill>
              </a:rPr>
              <a:t> </a:t>
            </a:r>
            <a:r>
              <a:rPr lang="en-US" sz="1800" dirty="0" err="1">
                <a:solidFill>
                  <a:schemeClr val="bg1">
                    <a:lumMod val="50000"/>
                  </a:schemeClr>
                </a:solidFill>
              </a:rPr>
              <a:t>Lucaciu</a:t>
            </a:r>
            <a:r>
              <a:rPr lang="en-US" sz="1800" dirty="0">
                <a:solidFill>
                  <a:schemeClr val="bg1">
                    <a:lumMod val="50000"/>
                  </a:schemeClr>
                </a:solidFill>
              </a:rPr>
              <a:t> "</a:t>
            </a:r>
            <a:r>
              <a:rPr lang="en-US" sz="1800" dirty="0" err="1">
                <a:solidFill>
                  <a:schemeClr val="bg1">
                    <a:lumMod val="50000"/>
                  </a:schemeClr>
                </a:solidFill>
              </a:rPr>
              <a:t>Erou</a:t>
            </a:r>
            <a:r>
              <a:rPr lang="en-US" sz="1800" dirty="0">
                <a:solidFill>
                  <a:schemeClr val="bg1">
                    <a:lumMod val="50000"/>
                  </a:schemeClr>
                </a:solidFill>
              </a:rPr>
              <a:t> al </a:t>
            </a:r>
            <a:r>
              <a:rPr lang="en-US" sz="1800" dirty="0" err="1">
                <a:solidFill>
                  <a:schemeClr val="bg1">
                    <a:lumMod val="50000"/>
                  </a:schemeClr>
                </a:solidFill>
              </a:rPr>
              <a:t>Naţiunii</a:t>
            </a:r>
            <a:r>
              <a:rPr lang="en-US" sz="1800" dirty="0">
                <a:solidFill>
                  <a:schemeClr val="bg1">
                    <a:lumMod val="50000"/>
                  </a:schemeClr>
                </a:solidFill>
              </a:rPr>
              <a:t> </a:t>
            </a:r>
            <a:r>
              <a:rPr lang="en-US" sz="1800" dirty="0" err="1" smtClean="0">
                <a:solidFill>
                  <a:schemeClr val="bg1">
                    <a:lumMod val="50000"/>
                  </a:schemeClr>
                </a:solidFill>
              </a:rPr>
              <a:t>Române</a:t>
            </a:r>
            <a:r>
              <a:rPr lang="en-US" sz="1800" dirty="0" smtClean="0">
                <a:solidFill>
                  <a:schemeClr val="bg1">
                    <a:lumMod val="50000"/>
                  </a:schemeClr>
                </a:solidFill>
              </a:rPr>
              <a:t>„</a:t>
            </a:r>
            <a:endParaRPr lang="ro-RO" sz="1800" dirty="0" smtClean="0">
              <a:solidFill>
                <a:schemeClr val="bg1">
                  <a:lumMod val="50000"/>
                </a:schemeClr>
              </a:solidFill>
            </a:endParaRPr>
          </a:p>
          <a:p>
            <a:pPr lvl="0"/>
            <a:r>
              <a:rPr lang="en-US" sz="1800" dirty="0" err="1">
                <a:solidFill>
                  <a:schemeClr val="bg1">
                    <a:lumMod val="50000"/>
                  </a:schemeClr>
                </a:solidFill>
              </a:rPr>
              <a:t>Proiect</a:t>
            </a:r>
            <a:r>
              <a:rPr lang="en-US" sz="1800" dirty="0">
                <a:solidFill>
                  <a:schemeClr val="bg1">
                    <a:lumMod val="50000"/>
                  </a:schemeClr>
                </a:solidFill>
              </a:rPr>
              <a:t> de </a:t>
            </a:r>
            <a:r>
              <a:rPr lang="en-US" sz="1800" dirty="0" err="1">
                <a:solidFill>
                  <a:schemeClr val="bg1">
                    <a:lumMod val="50000"/>
                  </a:schemeClr>
                </a:solidFill>
              </a:rPr>
              <a:t>Lege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aprobarea</a:t>
            </a:r>
            <a:r>
              <a:rPr lang="en-US" sz="1800" dirty="0">
                <a:solidFill>
                  <a:schemeClr val="bg1">
                    <a:lumMod val="50000"/>
                  </a:schemeClr>
                </a:solidFill>
              </a:rPr>
              <a:t> </a:t>
            </a:r>
            <a:r>
              <a:rPr lang="en-US" sz="1800" dirty="0" err="1">
                <a:solidFill>
                  <a:schemeClr val="bg1">
                    <a:lumMod val="50000"/>
                  </a:schemeClr>
                </a:solidFill>
              </a:rPr>
              <a:t>Ordonanţei</a:t>
            </a:r>
            <a:r>
              <a:rPr lang="en-US" sz="1800" dirty="0">
                <a:solidFill>
                  <a:schemeClr val="bg1">
                    <a:lumMod val="50000"/>
                  </a:schemeClr>
                </a:solidFill>
              </a:rPr>
              <a:t> de </a:t>
            </a:r>
            <a:r>
              <a:rPr lang="en-US" sz="1800" dirty="0" err="1">
                <a:solidFill>
                  <a:schemeClr val="bg1">
                    <a:lumMod val="50000"/>
                  </a:schemeClr>
                </a:solidFill>
              </a:rPr>
              <a:t>urgenţă</a:t>
            </a:r>
            <a:r>
              <a:rPr lang="en-US" sz="1800" dirty="0">
                <a:solidFill>
                  <a:schemeClr val="bg1">
                    <a:lumMod val="50000"/>
                  </a:schemeClr>
                </a:solidFill>
              </a:rPr>
              <a:t> a </a:t>
            </a:r>
            <a:r>
              <a:rPr lang="en-US" sz="1800" dirty="0" err="1">
                <a:solidFill>
                  <a:schemeClr val="bg1">
                    <a:lumMod val="50000"/>
                  </a:schemeClr>
                </a:solidFill>
              </a:rPr>
              <a:t>Guvernului</a:t>
            </a:r>
            <a:r>
              <a:rPr lang="en-US" sz="1800" dirty="0">
                <a:solidFill>
                  <a:schemeClr val="bg1">
                    <a:lumMod val="50000"/>
                  </a:schemeClr>
                </a:solidFill>
              </a:rPr>
              <a:t> nr.96/2018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prorogarea</a:t>
            </a:r>
            <a:r>
              <a:rPr lang="en-US" sz="1800" dirty="0">
                <a:solidFill>
                  <a:schemeClr val="bg1">
                    <a:lumMod val="50000"/>
                  </a:schemeClr>
                </a:solidFill>
              </a:rPr>
              <a:t> </a:t>
            </a:r>
            <a:r>
              <a:rPr lang="en-US" sz="1800" dirty="0" err="1">
                <a:solidFill>
                  <a:schemeClr val="bg1">
                    <a:lumMod val="50000"/>
                  </a:schemeClr>
                </a:solidFill>
              </a:rPr>
              <a:t>unor</a:t>
            </a:r>
            <a:r>
              <a:rPr lang="en-US" sz="1800" dirty="0">
                <a:solidFill>
                  <a:schemeClr val="bg1">
                    <a:lumMod val="50000"/>
                  </a:schemeClr>
                </a:solidFill>
              </a:rPr>
              <a:t> </a:t>
            </a:r>
            <a:r>
              <a:rPr lang="en-US" sz="1800" dirty="0" err="1">
                <a:solidFill>
                  <a:schemeClr val="bg1">
                    <a:lumMod val="50000"/>
                  </a:schemeClr>
                </a:solidFill>
              </a:rPr>
              <a:t>termene</a:t>
            </a:r>
            <a:r>
              <a:rPr lang="en-US" sz="1800" dirty="0">
                <a:solidFill>
                  <a:schemeClr val="bg1">
                    <a:lumMod val="50000"/>
                  </a:schemeClr>
                </a:solidFill>
              </a:rPr>
              <a:t>, </a:t>
            </a:r>
            <a:r>
              <a:rPr lang="en-US" sz="1800" dirty="0" err="1">
                <a:solidFill>
                  <a:schemeClr val="bg1">
                    <a:lumMod val="50000"/>
                  </a:schemeClr>
                </a:solidFill>
              </a:rPr>
              <a:t>precum</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unor</a:t>
            </a:r>
            <a:r>
              <a:rPr lang="en-US" sz="1800" dirty="0">
                <a:solidFill>
                  <a:schemeClr val="bg1">
                    <a:lumMod val="50000"/>
                  </a:schemeClr>
                </a:solidFill>
              </a:rPr>
              <a:t> </a:t>
            </a:r>
            <a:r>
              <a:rPr lang="en-US" sz="1800" dirty="0" err="1">
                <a:solidFill>
                  <a:schemeClr val="bg1">
                    <a:lumMod val="50000"/>
                  </a:schemeClr>
                </a:solidFill>
              </a:rPr>
              <a:t>acte</a:t>
            </a:r>
            <a:r>
              <a:rPr lang="en-US" sz="1800" dirty="0">
                <a:solidFill>
                  <a:schemeClr val="bg1">
                    <a:lumMod val="50000"/>
                  </a:schemeClr>
                </a:solidFill>
              </a:rPr>
              <a:t> </a:t>
            </a:r>
            <a:r>
              <a:rPr lang="en-US" sz="1800" dirty="0" smtClean="0">
                <a:solidFill>
                  <a:schemeClr val="bg1">
                    <a:lumMod val="50000"/>
                  </a:schemeClr>
                </a:solidFill>
              </a:rPr>
              <a:t>normative</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art.27 din </a:t>
            </a:r>
            <a:r>
              <a:rPr lang="en-US" sz="1800" dirty="0" err="1">
                <a:solidFill>
                  <a:schemeClr val="bg1">
                    <a:lumMod val="50000"/>
                  </a:schemeClr>
                </a:solidFill>
              </a:rPr>
              <a:t>Legea</a:t>
            </a:r>
            <a:r>
              <a:rPr lang="en-US" sz="1800" dirty="0">
                <a:solidFill>
                  <a:schemeClr val="bg1">
                    <a:lumMod val="50000"/>
                  </a:schemeClr>
                </a:solidFill>
              </a:rPr>
              <a:t> nr.350/2005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regimul</a:t>
            </a:r>
            <a:r>
              <a:rPr lang="en-US" sz="1800" dirty="0">
                <a:solidFill>
                  <a:schemeClr val="bg1">
                    <a:lumMod val="50000"/>
                  </a:schemeClr>
                </a:solidFill>
              </a:rPr>
              <a:t> </a:t>
            </a:r>
            <a:r>
              <a:rPr lang="en-US" sz="1800" dirty="0" err="1">
                <a:solidFill>
                  <a:schemeClr val="bg1">
                    <a:lumMod val="50000"/>
                  </a:schemeClr>
                </a:solidFill>
              </a:rPr>
              <a:t>finanţărilor</a:t>
            </a:r>
            <a:r>
              <a:rPr lang="en-US" sz="1800" dirty="0">
                <a:solidFill>
                  <a:schemeClr val="bg1">
                    <a:lumMod val="50000"/>
                  </a:schemeClr>
                </a:solidFill>
              </a:rPr>
              <a:t> </a:t>
            </a:r>
            <a:r>
              <a:rPr lang="en-US" sz="1800" dirty="0" err="1">
                <a:solidFill>
                  <a:schemeClr val="bg1">
                    <a:lumMod val="50000"/>
                  </a:schemeClr>
                </a:solidFill>
              </a:rPr>
              <a:t>nerambursabile</a:t>
            </a:r>
            <a:r>
              <a:rPr lang="en-US" sz="1800" dirty="0">
                <a:solidFill>
                  <a:schemeClr val="bg1">
                    <a:lumMod val="50000"/>
                  </a:schemeClr>
                </a:solidFill>
              </a:rPr>
              <a:t> din </a:t>
            </a:r>
            <a:r>
              <a:rPr lang="en-US" sz="1800" dirty="0" err="1">
                <a:solidFill>
                  <a:schemeClr val="bg1">
                    <a:lumMod val="50000"/>
                  </a:schemeClr>
                </a:solidFill>
              </a:rPr>
              <a:t>fonduri</a:t>
            </a:r>
            <a:r>
              <a:rPr lang="en-US" sz="1800" dirty="0">
                <a:solidFill>
                  <a:schemeClr val="bg1">
                    <a:lumMod val="50000"/>
                  </a:schemeClr>
                </a:solidFill>
              </a:rPr>
              <a:t> </a:t>
            </a:r>
            <a:r>
              <a:rPr lang="en-US" sz="1800" dirty="0" err="1">
                <a:solidFill>
                  <a:schemeClr val="bg1">
                    <a:lumMod val="50000"/>
                  </a:schemeClr>
                </a:solidFill>
              </a:rPr>
              <a:t>publice</a:t>
            </a:r>
            <a:r>
              <a:rPr lang="en-US" sz="1800" dirty="0">
                <a:solidFill>
                  <a:schemeClr val="bg1">
                    <a:lumMod val="50000"/>
                  </a:schemeClr>
                </a:solidFill>
              </a:rPr>
              <a:t> </a:t>
            </a:r>
            <a:r>
              <a:rPr lang="en-US" sz="1800" dirty="0" err="1">
                <a:solidFill>
                  <a:schemeClr val="bg1">
                    <a:lumMod val="50000"/>
                  </a:schemeClr>
                </a:solidFill>
              </a:rPr>
              <a:t>alocate</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activităţi</a:t>
            </a:r>
            <a:r>
              <a:rPr lang="en-US" sz="1800" dirty="0">
                <a:solidFill>
                  <a:schemeClr val="bg1">
                    <a:lumMod val="50000"/>
                  </a:schemeClr>
                </a:solidFill>
              </a:rPr>
              <a:t> nonprofit de </a:t>
            </a:r>
            <a:r>
              <a:rPr lang="en-US" sz="1800" dirty="0" err="1">
                <a:solidFill>
                  <a:schemeClr val="bg1">
                    <a:lumMod val="50000"/>
                  </a:schemeClr>
                </a:solidFill>
              </a:rPr>
              <a:t>interes</a:t>
            </a:r>
            <a:r>
              <a:rPr lang="en-US" sz="1800" dirty="0">
                <a:solidFill>
                  <a:schemeClr val="bg1">
                    <a:lumMod val="50000"/>
                  </a:schemeClr>
                </a:solidFill>
              </a:rPr>
              <a:t> </a:t>
            </a:r>
            <a:r>
              <a:rPr lang="en-US" sz="1800" dirty="0" smtClean="0">
                <a:solidFill>
                  <a:schemeClr val="bg1">
                    <a:lumMod val="50000"/>
                  </a:schemeClr>
                </a:solidFill>
              </a:rPr>
              <a:t>general</a:t>
            </a:r>
            <a:endParaRPr lang="ro-RO" sz="1800" dirty="0" smtClean="0">
              <a:solidFill>
                <a:schemeClr val="bg1">
                  <a:lumMod val="50000"/>
                </a:schemeClr>
              </a:solidFill>
            </a:endParaRPr>
          </a:p>
          <a:p>
            <a:pPr lvl="0"/>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completarea</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Legii</a:t>
            </a:r>
            <a:r>
              <a:rPr lang="en-US" sz="1800" dirty="0">
                <a:solidFill>
                  <a:schemeClr val="bg1">
                    <a:lumMod val="50000"/>
                  </a:schemeClr>
                </a:solidFill>
              </a:rPr>
              <a:t> nr.350 din 6 </a:t>
            </a:r>
            <a:r>
              <a:rPr lang="en-US" sz="1800" dirty="0" err="1">
                <a:solidFill>
                  <a:schemeClr val="bg1">
                    <a:lumMod val="50000"/>
                  </a:schemeClr>
                </a:solidFill>
              </a:rPr>
              <a:t>iulie</a:t>
            </a:r>
            <a:r>
              <a:rPr lang="en-US" sz="1800" dirty="0">
                <a:solidFill>
                  <a:schemeClr val="bg1">
                    <a:lumMod val="50000"/>
                  </a:schemeClr>
                </a:solidFill>
              </a:rPr>
              <a:t> 2001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amenajarea</a:t>
            </a:r>
            <a:r>
              <a:rPr lang="en-US" sz="1800" dirty="0">
                <a:solidFill>
                  <a:schemeClr val="bg1">
                    <a:lumMod val="50000"/>
                  </a:schemeClr>
                </a:solidFill>
              </a:rPr>
              <a:t> </a:t>
            </a:r>
            <a:r>
              <a:rPr lang="en-US" sz="1800" dirty="0" err="1">
                <a:solidFill>
                  <a:schemeClr val="bg1">
                    <a:lumMod val="50000"/>
                  </a:schemeClr>
                </a:solidFill>
              </a:rPr>
              <a:t>teritoriului</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urbanismul</a:t>
            </a:r>
            <a:r>
              <a:rPr lang="en-US" sz="1800" dirty="0">
                <a:solidFill>
                  <a:schemeClr val="bg1">
                    <a:lumMod val="50000"/>
                  </a:schemeClr>
                </a:solidFill>
              </a:rPr>
              <a:t>, cu </a:t>
            </a:r>
            <a:r>
              <a:rPr lang="en-US" sz="1800" dirty="0" err="1">
                <a:solidFill>
                  <a:schemeClr val="bg1">
                    <a:lumMod val="50000"/>
                  </a:schemeClr>
                </a:solidFill>
              </a:rPr>
              <a:t>completările</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t>
            </a:r>
            <a:r>
              <a:rPr lang="en-US" sz="1800" dirty="0" err="1">
                <a:solidFill>
                  <a:schemeClr val="bg1">
                    <a:lumMod val="50000"/>
                  </a:schemeClr>
                </a:solidFill>
              </a:rPr>
              <a:t>modificările</a:t>
            </a:r>
            <a:r>
              <a:rPr lang="en-US" sz="1800" dirty="0">
                <a:solidFill>
                  <a:schemeClr val="bg1">
                    <a:lumMod val="50000"/>
                  </a:schemeClr>
                </a:solidFill>
              </a:rPr>
              <a:t> </a:t>
            </a:r>
            <a:r>
              <a:rPr lang="en-US" sz="1800" dirty="0" err="1" smtClean="0">
                <a:solidFill>
                  <a:schemeClr val="bg1">
                    <a:lumMod val="50000"/>
                  </a:schemeClr>
                </a:solidFill>
              </a:rPr>
              <a:t>ulterioare</a:t>
            </a:r>
            <a:endParaRPr lang="en-US" sz="1800" dirty="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Anexei</a:t>
            </a:r>
            <a:r>
              <a:rPr lang="en-US" sz="1800" dirty="0">
                <a:solidFill>
                  <a:schemeClr val="bg1">
                    <a:lumMod val="50000"/>
                  </a:schemeClr>
                </a:solidFill>
              </a:rPr>
              <a:t> 3 la </a:t>
            </a:r>
            <a:r>
              <a:rPr lang="en-US" sz="1800" dirty="0" err="1" smtClean="0">
                <a:solidFill>
                  <a:schemeClr val="bg1">
                    <a:lumMod val="50000"/>
                  </a:schemeClr>
                </a:solidFill>
              </a:rPr>
              <a:t>Ordonanţ</a:t>
            </a:r>
            <a:r>
              <a:rPr lang="ro-RO" sz="1800" dirty="0" smtClean="0">
                <a:solidFill>
                  <a:schemeClr val="bg1">
                    <a:lumMod val="50000"/>
                  </a:schemeClr>
                </a:solidFill>
              </a:rPr>
              <a:t>a</a:t>
            </a:r>
            <a:r>
              <a:rPr lang="en-US" sz="1800" dirty="0" smtClean="0">
                <a:solidFill>
                  <a:schemeClr val="bg1">
                    <a:lumMod val="50000"/>
                  </a:schemeClr>
                </a:solidFill>
              </a:rPr>
              <a:t> </a:t>
            </a:r>
            <a:r>
              <a:rPr lang="en-US" sz="1800" dirty="0" err="1">
                <a:solidFill>
                  <a:schemeClr val="bg1">
                    <a:lumMod val="50000"/>
                  </a:schemeClr>
                </a:solidFill>
              </a:rPr>
              <a:t>Guvernului</a:t>
            </a:r>
            <a:r>
              <a:rPr lang="en-US" sz="1800" dirty="0">
                <a:solidFill>
                  <a:schemeClr val="bg1">
                    <a:lumMod val="50000"/>
                  </a:schemeClr>
                </a:solidFill>
              </a:rPr>
              <a:t> nr.15/2002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aplicarea</a:t>
            </a:r>
            <a:r>
              <a:rPr lang="en-US" sz="1800" dirty="0">
                <a:solidFill>
                  <a:schemeClr val="bg1">
                    <a:lumMod val="50000"/>
                  </a:schemeClr>
                </a:solidFill>
              </a:rPr>
              <a:t> </a:t>
            </a:r>
            <a:r>
              <a:rPr lang="en-US" sz="1800" dirty="0" err="1">
                <a:solidFill>
                  <a:schemeClr val="bg1">
                    <a:lumMod val="50000"/>
                  </a:schemeClr>
                </a:solidFill>
              </a:rPr>
              <a:t>tarifului</a:t>
            </a:r>
            <a:r>
              <a:rPr lang="en-US" sz="1800" dirty="0">
                <a:solidFill>
                  <a:schemeClr val="bg1">
                    <a:lumMod val="50000"/>
                  </a:schemeClr>
                </a:solidFill>
              </a:rPr>
              <a:t> de </a:t>
            </a:r>
            <a:r>
              <a:rPr lang="en-US" sz="1800" dirty="0" err="1">
                <a:solidFill>
                  <a:schemeClr val="bg1">
                    <a:lumMod val="50000"/>
                  </a:schemeClr>
                </a:solidFill>
              </a:rPr>
              <a:t>utilizare</a:t>
            </a:r>
            <a:r>
              <a:rPr lang="en-US" sz="1800" dirty="0">
                <a:solidFill>
                  <a:schemeClr val="bg1">
                    <a:lumMod val="50000"/>
                  </a:schemeClr>
                </a:solidFill>
              </a:rPr>
              <a:t> </a:t>
            </a:r>
            <a:r>
              <a:rPr lang="en-US" sz="1800" dirty="0" err="1">
                <a:solidFill>
                  <a:schemeClr val="bg1">
                    <a:lumMod val="50000"/>
                  </a:schemeClr>
                </a:solidFill>
              </a:rPr>
              <a:t>şi</a:t>
            </a:r>
            <a:r>
              <a:rPr lang="en-US" sz="1800" dirty="0">
                <a:solidFill>
                  <a:schemeClr val="bg1">
                    <a:lumMod val="50000"/>
                  </a:schemeClr>
                </a:solidFill>
              </a:rPr>
              <a:t> a </a:t>
            </a:r>
            <a:r>
              <a:rPr lang="en-US" sz="1800" dirty="0" err="1">
                <a:solidFill>
                  <a:schemeClr val="bg1">
                    <a:lumMod val="50000"/>
                  </a:schemeClr>
                </a:solidFill>
              </a:rPr>
              <a:t>tarifului</a:t>
            </a:r>
            <a:r>
              <a:rPr lang="en-US" sz="1800" dirty="0">
                <a:solidFill>
                  <a:schemeClr val="bg1">
                    <a:lumMod val="50000"/>
                  </a:schemeClr>
                </a:solidFill>
              </a:rPr>
              <a:t> de </a:t>
            </a:r>
            <a:r>
              <a:rPr lang="en-US" sz="1800" dirty="0" err="1">
                <a:solidFill>
                  <a:schemeClr val="bg1">
                    <a:lumMod val="50000"/>
                  </a:schemeClr>
                </a:solidFill>
              </a:rPr>
              <a:t>trecere</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reţeaua</a:t>
            </a:r>
            <a:r>
              <a:rPr lang="en-US" sz="1800" dirty="0">
                <a:solidFill>
                  <a:schemeClr val="bg1">
                    <a:lumMod val="50000"/>
                  </a:schemeClr>
                </a:solidFill>
              </a:rPr>
              <a:t> de </a:t>
            </a:r>
            <a:r>
              <a:rPr lang="en-US" sz="1800" dirty="0" err="1">
                <a:solidFill>
                  <a:schemeClr val="bg1">
                    <a:lumMod val="50000"/>
                  </a:schemeClr>
                </a:solidFill>
              </a:rPr>
              <a:t>drumuri</a:t>
            </a:r>
            <a:r>
              <a:rPr lang="en-US" sz="1800" dirty="0">
                <a:solidFill>
                  <a:schemeClr val="bg1">
                    <a:lumMod val="50000"/>
                  </a:schemeClr>
                </a:solidFill>
              </a:rPr>
              <a:t> </a:t>
            </a:r>
            <a:r>
              <a:rPr lang="en-US" sz="1800" dirty="0" err="1">
                <a:solidFill>
                  <a:schemeClr val="bg1">
                    <a:lumMod val="50000"/>
                  </a:schemeClr>
                </a:solidFill>
              </a:rPr>
              <a:t>naţionale</a:t>
            </a:r>
            <a:r>
              <a:rPr lang="en-US" sz="1800" dirty="0">
                <a:solidFill>
                  <a:schemeClr val="bg1">
                    <a:lumMod val="50000"/>
                  </a:schemeClr>
                </a:solidFill>
              </a:rPr>
              <a:t> din </a:t>
            </a:r>
            <a:r>
              <a:rPr lang="en-US" sz="1800" dirty="0" err="1" smtClean="0">
                <a:solidFill>
                  <a:schemeClr val="bg1">
                    <a:lumMod val="50000"/>
                  </a:schemeClr>
                </a:solidFill>
              </a:rPr>
              <a:t>România</a:t>
            </a:r>
            <a:endParaRPr lang="ro-RO" sz="1800" dirty="0" smtClean="0">
              <a:solidFill>
                <a:schemeClr val="bg1">
                  <a:lumMod val="50000"/>
                </a:schemeClr>
              </a:solidFill>
            </a:endParaRPr>
          </a:p>
          <a:p>
            <a:r>
              <a:rPr lang="en-US" sz="1800" dirty="0" err="1">
                <a:solidFill>
                  <a:schemeClr val="bg1">
                    <a:lumMod val="50000"/>
                  </a:schemeClr>
                </a:solidFill>
              </a:rPr>
              <a:t>Propunere</a:t>
            </a:r>
            <a:r>
              <a:rPr lang="en-US" sz="1800" dirty="0">
                <a:solidFill>
                  <a:schemeClr val="bg1">
                    <a:lumMod val="50000"/>
                  </a:schemeClr>
                </a:solidFill>
              </a:rPr>
              <a:t> </a:t>
            </a:r>
            <a:r>
              <a:rPr lang="en-US" sz="1800" dirty="0" err="1">
                <a:solidFill>
                  <a:schemeClr val="bg1">
                    <a:lumMod val="50000"/>
                  </a:schemeClr>
                </a:solidFill>
              </a:rPr>
              <a:t>legislativă</a:t>
            </a:r>
            <a:r>
              <a:rPr lang="en-US" sz="1800" dirty="0">
                <a:solidFill>
                  <a:schemeClr val="bg1">
                    <a:lumMod val="50000"/>
                  </a:schemeClr>
                </a:solidFill>
              </a:rPr>
              <a:t> </a:t>
            </a:r>
            <a:r>
              <a:rPr lang="en-US" sz="1800" dirty="0" err="1">
                <a:solidFill>
                  <a:schemeClr val="bg1">
                    <a:lumMod val="50000"/>
                  </a:schemeClr>
                </a:solidFill>
              </a:rPr>
              <a:t>pentru</a:t>
            </a:r>
            <a:r>
              <a:rPr lang="en-US" sz="1800" dirty="0">
                <a:solidFill>
                  <a:schemeClr val="bg1">
                    <a:lumMod val="50000"/>
                  </a:schemeClr>
                </a:solidFill>
              </a:rPr>
              <a:t> </a:t>
            </a:r>
            <a:r>
              <a:rPr lang="en-US" sz="1800" dirty="0" err="1">
                <a:solidFill>
                  <a:schemeClr val="bg1">
                    <a:lumMod val="50000"/>
                  </a:schemeClr>
                </a:solidFill>
              </a:rPr>
              <a:t>modificarea</a:t>
            </a:r>
            <a:r>
              <a:rPr lang="en-US" sz="1800" dirty="0">
                <a:solidFill>
                  <a:schemeClr val="bg1">
                    <a:lumMod val="50000"/>
                  </a:schemeClr>
                </a:solidFill>
              </a:rPr>
              <a:t> </a:t>
            </a:r>
            <a:r>
              <a:rPr lang="en-US" sz="1800" dirty="0" err="1">
                <a:solidFill>
                  <a:schemeClr val="bg1">
                    <a:lumMod val="50000"/>
                  </a:schemeClr>
                </a:solidFill>
              </a:rPr>
              <a:t>literei</a:t>
            </a:r>
            <a:r>
              <a:rPr lang="en-US" sz="1800" dirty="0">
                <a:solidFill>
                  <a:schemeClr val="bg1">
                    <a:lumMod val="50000"/>
                  </a:schemeClr>
                </a:solidFill>
              </a:rPr>
              <a:t> b) a </a:t>
            </a:r>
            <a:r>
              <a:rPr lang="en-US" sz="1800" dirty="0" err="1">
                <a:solidFill>
                  <a:schemeClr val="bg1">
                    <a:lumMod val="50000"/>
                  </a:schemeClr>
                </a:solidFill>
              </a:rPr>
              <a:t>alineatului</a:t>
            </a:r>
            <a:r>
              <a:rPr lang="en-US" sz="1800" dirty="0">
                <a:solidFill>
                  <a:schemeClr val="bg1">
                    <a:lumMod val="50000"/>
                  </a:schemeClr>
                </a:solidFill>
              </a:rPr>
              <a:t> (2) al </a:t>
            </a:r>
            <a:r>
              <a:rPr lang="en-US" sz="1800" dirty="0" err="1">
                <a:solidFill>
                  <a:schemeClr val="bg1">
                    <a:lumMod val="50000"/>
                  </a:schemeClr>
                </a:solidFill>
              </a:rPr>
              <a:t>articolului</a:t>
            </a:r>
            <a:r>
              <a:rPr lang="en-US" sz="1800" dirty="0">
                <a:solidFill>
                  <a:schemeClr val="bg1">
                    <a:lumMod val="50000"/>
                  </a:schemeClr>
                </a:solidFill>
              </a:rPr>
              <a:t> 32 din </a:t>
            </a:r>
            <a:r>
              <a:rPr lang="en-US" sz="1800" dirty="0" err="1">
                <a:solidFill>
                  <a:schemeClr val="bg1">
                    <a:lumMod val="50000"/>
                  </a:schemeClr>
                </a:solidFill>
              </a:rPr>
              <a:t>Ordonanţa</a:t>
            </a:r>
            <a:r>
              <a:rPr lang="en-US" sz="1800" dirty="0">
                <a:solidFill>
                  <a:schemeClr val="bg1">
                    <a:lumMod val="50000"/>
                  </a:schemeClr>
                </a:solidFill>
              </a:rPr>
              <a:t> de </a:t>
            </a:r>
            <a:r>
              <a:rPr lang="en-US" sz="1800" dirty="0" err="1">
                <a:solidFill>
                  <a:schemeClr val="bg1">
                    <a:lumMod val="50000"/>
                  </a:schemeClr>
                </a:solidFill>
              </a:rPr>
              <a:t>urgenţă</a:t>
            </a:r>
            <a:r>
              <a:rPr lang="en-US" sz="1800" dirty="0">
                <a:solidFill>
                  <a:schemeClr val="bg1">
                    <a:lumMod val="50000"/>
                  </a:schemeClr>
                </a:solidFill>
              </a:rPr>
              <a:t> a </a:t>
            </a:r>
            <a:r>
              <a:rPr lang="en-US" sz="1800" dirty="0" err="1">
                <a:solidFill>
                  <a:schemeClr val="bg1">
                    <a:lumMod val="50000"/>
                  </a:schemeClr>
                </a:solidFill>
              </a:rPr>
              <a:t>Guvernului</a:t>
            </a:r>
            <a:r>
              <a:rPr lang="en-US" sz="1800" dirty="0">
                <a:solidFill>
                  <a:schemeClr val="bg1">
                    <a:lumMod val="50000"/>
                  </a:schemeClr>
                </a:solidFill>
              </a:rPr>
              <a:t> nr.195/2002 </a:t>
            </a:r>
            <a:r>
              <a:rPr lang="en-US" sz="1800" dirty="0" err="1">
                <a:solidFill>
                  <a:schemeClr val="bg1">
                    <a:lumMod val="50000"/>
                  </a:schemeClr>
                </a:solidFill>
              </a:rPr>
              <a:t>privind</a:t>
            </a:r>
            <a:r>
              <a:rPr lang="en-US" sz="1800" dirty="0">
                <a:solidFill>
                  <a:schemeClr val="bg1">
                    <a:lumMod val="50000"/>
                  </a:schemeClr>
                </a:solidFill>
              </a:rPr>
              <a:t> </a:t>
            </a:r>
            <a:r>
              <a:rPr lang="en-US" sz="1800" dirty="0" err="1">
                <a:solidFill>
                  <a:schemeClr val="bg1">
                    <a:lumMod val="50000"/>
                  </a:schemeClr>
                </a:solidFill>
              </a:rPr>
              <a:t>circulaţia</a:t>
            </a:r>
            <a:r>
              <a:rPr lang="en-US" sz="1800" dirty="0">
                <a:solidFill>
                  <a:schemeClr val="bg1">
                    <a:lumMod val="50000"/>
                  </a:schemeClr>
                </a:solidFill>
              </a:rPr>
              <a:t> </a:t>
            </a:r>
            <a:r>
              <a:rPr lang="en-US" sz="1800" dirty="0" err="1">
                <a:solidFill>
                  <a:schemeClr val="bg1">
                    <a:lumMod val="50000"/>
                  </a:schemeClr>
                </a:solidFill>
              </a:rPr>
              <a:t>pe</a:t>
            </a:r>
            <a:r>
              <a:rPr lang="en-US" sz="1800" dirty="0">
                <a:solidFill>
                  <a:schemeClr val="bg1">
                    <a:lumMod val="50000"/>
                  </a:schemeClr>
                </a:solidFill>
              </a:rPr>
              <a:t> </a:t>
            </a:r>
            <a:r>
              <a:rPr lang="en-US" sz="1800" dirty="0" err="1">
                <a:solidFill>
                  <a:schemeClr val="bg1">
                    <a:lumMod val="50000"/>
                  </a:schemeClr>
                </a:solidFill>
              </a:rPr>
              <a:t>drumurile</a:t>
            </a:r>
            <a:r>
              <a:rPr lang="en-US" sz="1800" dirty="0">
                <a:solidFill>
                  <a:schemeClr val="bg1">
                    <a:lumMod val="50000"/>
                  </a:schemeClr>
                </a:solidFill>
              </a:rPr>
              <a:t> </a:t>
            </a:r>
            <a:r>
              <a:rPr lang="en-US" sz="1800" dirty="0" err="1" smtClean="0">
                <a:solidFill>
                  <a:schemeClr val="bg1">
                    <a:lumMod val="50000"/>
                  </a:schemeClr>
                </a:solidFill>
              </a:rPr>
              <a:t>publice</a:t>
            </a:r>
            <a:endParaRPr lang="ro-RO" sz="1800" dirty="0" smtClean="0">
              <a:solidFill>
                <a:schemeClr val="bg1">
                  <a:lumMod val="50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635</TotalTime>
  <Words>2999</Words>
  <Application>Microsoft Office PowerPoint</Application>
  <PresentationFormat>Expunere pe ecran (4:3)</PresentationFormat>
  <Paragraphs>131</Paragraphs>
  <Slides>25</Slides>
  <Notes>2</Notes>
  <HiddenSlides>0</HiddenSlides>
  <MMClips>0</MMClips>
  <ScaleCrop>false</ScaleCrop>
  <HeadingPairs>
    <vt:vector size="6" baseType="variant">
      <vt:variant>
        <vt:lpstr>Fonturi utilizate</vt:lpstr>
      </vt:variant>
      <vt:variant>
        <vt:i4>2</vt:i4>
      </vt:variant>
      <vt:variant>
        <vt:lpstr>Temă</vt:lpstr>
      </vt:variant>
      <vt:variant>
        <vt:i4>1</vt:i4>
      </vt:variant>
      <vt:variant>
        <vt:lpstr>Titluri diapozitive</vt:lpstr>
      </vt:variant>
      <vt:variant>
        <vt:i4>25</vt:i4>
      </vt:variant>
    </vt:vector>
  </HeadingPairs>
  <TitlesOfParts>
    <vt:vector size="28" baseType="lpstr">
      <vt:lpstr>Arial</vt:lpstr>
      <vt:lpstr>Calibri</vt:lpstr>
      <vt:lpstr>Office Theme</vt:lpstr>
      <vt:lpstr>                  RAPORT DE ACTIVITATE   </vt:lpstr>
      <vt:lpstr>CUPRINS</vt:lpstr>
      <vt:lpstr>Cuvânt înainte</vt:lpstr>
      <vt:lpstr> Activitatea legislativă </vt:lpstr>
      <vt:lpstr>Prezentare PowerPoint</vt:lpstr>
      <vt:lpstr>Printre alte propuneri legislative pe  care le-am susținut menționez:  </vt:lpstr>
      <vt:lpstr>Prezentare PowerPoint</vt:lpstr>
      <vt:lpstr>Prezentare PowerPoint</vt:lpstr>
      <vt:lpstr>Prezentare PowerPoint</vt:lpstr>
      <vt:lpstr>Prezentare PowerPoint</vt:lpstr>
      <vt:lpstr>Prezentare PowerPoint</vt:lpstr>
      <vt:lpstr>Prezentare PowerPoint</vt:lpstr>
      <vt:lpstr>Prezentare PowerPoint</vt:lpstr>
      <vt:lpstr>Activități în teritoriu </vt:lpstr>
      <vt:lpstr>Prezentare PowerPoint</vt:lpstr>
      <vt:lpstr>Prezentare PowerPoint</vt:lpstr>
      <vt:lpstr>Prezentare PowerPoint</vt:lpstr>
      <vt:lpstr>Prezentare PowerPoint</vt:lpstr>
      <vt:lpstr>Prezentare PowerPoint</vt:lpstr>
      <vt:lpstr>Prezentare PowerPoint</vt:lpstr>
      <vt:lpstr>Prezentare PowerPoint</vt:lpstr>
      <vt:lpstr>Activitate politică </vt:lpstr>
      <vt:lpstr>Prezentare PowerPoint</vt:lpstr>
      <vt:lpstr>Prezentare PowerPoint</vt:lpstr>
      <vt:lpstr>Activitate media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dc:creator>
  <cp:lastModifiedBy>Alice</cp:lastModifiedBy>
  <cp:revision>59</cp:revision>
  <dcterms:created xsi:type="dcterms:W3CDTF">2018-02-10T11:31:07Z</dcterms:created>
  <dcterms:modified xsi:type="dcterms:W3CDTF">2019-02-13T10:15:20Z</dcterms:modified>
</cp:coreProperties>
</file>